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0" r:id="rId4"/>
    <p:sldId id="259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426" y="114"/>
      </p:cViewPr>
      <p:guideLst>
        <p:guide orient="horz" pos="2136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73ED-6597-4CDC-AAB2-15C9CC5AE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3F8AB-40CC-4520-A640-701C8B6EB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2D5F6-D63A-4544-8CCD-7A0A8016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D934B-DEAF-43E5-8EF4-EBFFF358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DD9C6-5BFF-4554-AAFF-122ACECA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1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CB1D-ABD9-4D8D-8978-DCC5F4AC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76B1E-4E00-4431-AB60-B721FF0FA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CFB85-5485-41AD-861B-792DB29D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673B9-D8EE-4C1A-BE98-2FB92E55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CA43A-666B-4D01-940C-6A939A01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2D984D-EDFB-4A08-87D3-DAEDD05C4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6C6AA-1A01-4C4B-A89F-C5C3FDAE0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3228A-30D4-48BB-8DA2-A67188EF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2CC82-6BB4-4134-B085-47177E24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0B4B1-7AB1-4885-9AF5-6D6EC6D3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4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69AC-EA85-4237-9C02-01353D51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3C017-4F3A-467A-A288-35487248E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96A5-2957-4873-86AA-96F140E0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BFC6-5290-49C1-BF20-E08DAFA6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7EE3D-C26D-46B8-A689-641BFD6E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053B-69B9-4CD4-99DE-FE56B733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00230-3E1E-44D5-BCAC-F52D32259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2FE8B-9144-4CCF-86D2-B2239C655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9C03-DB9A-4DD4-875C-CEA80394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7CB7-E5BD-411C-A971-52E4388E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6B3E-A737-4173-B6EA-A79E738A3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DEDD7-C46D-4E73-A933-F872E91CD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F6840-DC84-4E93-98DA-4B24BC72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F4BAE-7047-4A92-B74D-C3217CD6C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5E442-3F16-4130-8EE6-5F38557E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7EE1E-2546-4F62-97D6-1649603A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5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F618-878C-4228-9644-0D205F2C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15554-3C32-4C6E-8335-5F075A7F7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33EC5-7D44-4AE9-8C26-A360785ED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5198F-D779-4D15-974C-7B22F7F0E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FD87D-BBCC-45A2-A7CF-091C26D8B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DE0F4-ACD2-4ACD-BF25-44E4805A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658EB4-A3DC-4B01-B467-EE465461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1B61A-726E-44B8-8E74-4BEF6F79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664E-C595-4BA1-8BC0-8734FC1F7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26E8E-A25D-4F79-971D-7009B4E3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94D48-291A-4A16-B071-52A42C656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B3142-16E3-4E49-8EA3-B073E23D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5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F749FC-8C3B-41F7-A794-839D3FDB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6B485-9CA6-406A-ADAD-ED3D81A0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E9BD0-2F6A-43CF-9633-F6AC6A42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A418-91D8-47AC-B825-477770D9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7E040-1B42-4104-B3F2-C0B1E9B51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992FE-7C32-4D1F-A8CC-60EF484CB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56A18-EC25-41E8-BB60-7497C43F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99667-E2DE-49F7-ACA9-59C2D085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DE13F-923C-43CE-BAB2-42DB1EF4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2183-B7EB-4106-B7E6-F08F6FB4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5353C-BD55-452E-A540-5E1A322F3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E4629-D4B9-4743-A201-0709E8C51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D46A8-43FF-49DF-8B26-719F5A72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24369-9AC4-4A32-99A0-ADABA41C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DF1EA-6622-45A8-BE08-60D0D02F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5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245706-00C7-4923-97FB-69157326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C03A8-7C34-40F1-AA26-E71BF929C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82860-3751-46C1-B521-2443F76A7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C446D-D7C7-48C0-92DB-7C6EBE29F97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7C92-A948-4E0E-A963-EB73E0AE7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289B5-3B66-4E12-B6FE-F491F7B45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7391F-B0B2-4A4C-AF1A-BED77CE7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0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518280-FC75-4EB6-9BBD-E3E2A5DA02EA}"/>
              </a:ext>
            </a:extLst>
          </p:cNvPr>
          <p:cNvSpPr txBox="1"/>
          <p:nvPr/>
        </p:nvSpPr>
        <p:spPr>
          <a:xfrm>
            <a:off x="175116" y="2726640"/>
            <a:ext cx="116983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latin typeface="Copperplate Gothic Bold" panose="020E0705020206020404" pitchFamily="34" charset="0"/>
              </a:rPr>
              <a:t>Using Low-cost Stepper Motors</a:t>
            </a:r>
          </a:p>
          <a:p>
            <a:pPr algn="ctr"/>
            <a:r>
              <a:rPr lang="en-US" sz="5000" dirty="0">
                <a:latin typeface="Copperplate Gothic Bold" panose="020E0705020206020404" pitchFamily="34" charset="0"/>
              </a:rPr>
              <a:t>To Create a Dobby Mechanism</a:t>
            </a:r>
          </a:p>
        </p:txBody>
      </p:sp>
    </p:spTree>
    <p:extLst>
      <p:ext uri="{BB962C8B-B14F-4D97-AF65-F5344CB8AC3E}">
        <p14:creationId xmlns:p14="http://schemas.microsoft.com/office/powerpoint/2010/main" val="109072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344A47-64FA-4D42-ABA2-0276535F8FDA}"/>
              </a:ext>
            </a:extLst>
          </p:cNvPr>
          <p:cNvSpPr/>
          <p:nvPr/>
        </p:nvSpPr>
        <p:spPr>
          <a:xfrm>
            <a:off x="7946231" y="569913"/>
            <a:ext cx="3514027" cy="2579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/>
                </a:solidFill>
              </a:rPr>
              <a:t>4” x 26.75” base</a:t>
            </a:r>
          </a:p>
          <a:p>
            <a:pPr algn="ctr" eaLnBrk="1" hangingPunct="1">
              <a:defRPr/>
            </a:pPr>
            <a:r>
              <a:rPr lang="en-US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/>
                </a:solidFill>
              </a:rPr>
              <a:t>0.42” spacing between shafts</a:t>
            </a:r>
          </a:p>
          <a:p>
            <a:pPr algn="ctr" eaLnBrk="1" hangingPunct="1">
              <a:defRPr/>
            </a:pPr>
            <a:r>
              <a:rPr lang="en-US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1"/>
                </a:solidFill>
              </a:rPr>
              <a:t>(8 shafts / 3”)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3836DF-4BCA-4A99-848E-62A33833E968}"/>
              </a:ext>
            </a:extLst>
          </p:cNvPr>
          <p:cNvCxnSpPr>
            <a:cxnSpLocks/>
          </p:cNvCxnSpPr>
          <p:nvPr/>
        </p:nvCxnSpPr>
        <p:spPr>
          <a:xfrm>
            <a:off x="7888119" y="1087775"/>
            <a:ext cx="3802063" cy="0"/>
          </a:xfrm>
          <a:prstGeom prst="line">
            <a:avLst/>
          </a:prstGeom>
          <a:ln w="381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0EBF9E0C-AC9C-40BB-B968-09147EDD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124" y="569913"/>
            <a:ext cx="1587939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  <a:p>
            <a:pPr algn="ctr" eaLnBrk="1" hangingPunct="1"/>
            <a:r>
              <a:rPr lang="en-US" altLang="en-US"/>
              <a:t>Motor</a:t>
            </a:r>
          </a:p>
          <a:p>
            <a:pPr algn="ctr" eaLnBrk="1" hangingPunct="1"/>
            <a:r>
              <a:rPr lang="en-US" altLang="en-US"/>
              <a:t>1.75” square</a:t>
            </a:r>
          </a:p>
          <a:p>
            <a:pPr algn="ctr" eaLnBrk="1" hangingPunct="1"/>
            <a:endParaRPr lang="en-US" alt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8DFD6717-6D8E-41FF-A439-C2367FB3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811" y="111381"/>
            <a:ext cx="1466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Vertical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C989C-B91E-4E7A-A319-2CFF9B310DE0}"/>
              </a:ext>
            </a:extLst>
          </p:cNvPr>
          <p:cNvSpPr txBox="1"/>
          <p:nvPr/>
        </p:nvSpPr>
        <p:spPr>
          <a:xfrm>
            <a:off x="34472" y="0"/>
            <a:ext cx="48188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Stepper motor requirements – Loom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Weight to lift-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Weight of 8 shafts: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300" dirty="0"/>
              <a:t>2.6 Kg (raw weight)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300" dirty="0"/>
              <a:t>~5 Kg (with warp tension)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Per Shaft @ 8 shafts  ~0.6 Kg per shaft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Lever arm to lift weight-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5 mm shaft on motor (5/16”)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1 mm cord diameter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~8 mm shaft diameter (with tape)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Lever arm ~ 5 mm = 0.5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/>
              <a:t>Approximate torque requirement: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300" dirty="0"/>
              <a:t>Torque = 0.6 Kg * 0.5 cm </a:t>
            </a:r>
            <a:r>
              <a:rPr lang="en-US" sz="1300" b="1" dirty="0">
                <a:highlight>
                  <a:srgbClr val="FFFF00"/>
                </a:highlight>
              </a:rPr>
              <a:t>= 0.3 Kg-cm (lifting power)</a:t>
            </a:r>
          </a:p>
          <a:p>
            <a:r>
              <a:rPr lang="en-US" sz="1300" dirty="0"/>
              <a:t>Motors: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characterized by “Holding Torque”, not dynamic lifting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Maximum rotational speed not specified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Nominal motor de-rating factor:  x10 = </a:t>
            </a:r>
            <a:r>
              <a:rPr lang="en-US" sz="1300" dirty="0">
                <a:highlight>
                  <a:srgbClr val="FFFF00"/>
                </a:highlight>
              </a:rPr>
              <a:t>~3 Kg-cm (30Ncm)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Price consideration: Nominal $100 for project, $50 for 10 motors, ~ $5 - $8 per motor</a:t>
            </a:r>
          </a:p>
          <a:p>
            <a:r>
              <a:rPr lang="en-US" sz="1300" dirty="0"/>
              <a:t>Search for Stepper motors: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NEMA 17 (NEMA 23?)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Over 3 Kg-cm torque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6 wire (to simplify control electronics)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Less than .5 Amp per phase @ 12VDC</a:t>
            </a:r>
          </a:p>
          <a:p>
            <a:endParaRPr lang="en-US" sz="13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300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0560AF-DD8C-4282-A080-A04BA3AE410A}"/>
              </a:ext>
            </a:extLst>
          </p:cNvPr>
          <p:cNvGrpSpPr/>
          <p:nvPr/>
        </p:nvGrpSpPr>
        <p:grpSpPr>
          <a:xfrm>
            <a:off x="117473" y="5185510"/>
            <a:ext cx="4646719" cy="1569660"/>
            <a:chOff x="117473" y="5185510"/>
            <a:chExt cx="4646719" cy="1569660"/>
          </a:xfrm>
        </p:grpSpPr>
        <p:pic>
          <p:nvPicPr>
            <p:cNvPr id="22" name="Picture 95">
              <a:extLst>
                <a:ext uri="{FF2B5EF4-FFF2-40B4-BE49-F238E27FC236}">
                  <a16:creationId xmlns:a16="http://schemas.microsoft.com/office/drawing/2014/main" id="{8A5BDF51-A9A0-4426-A7AF-88BE65F21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744" y="5336338"/>
              <a:ext cx="1076738" cy="1252932"/>
            </a:xfrm>
            <a:prstGeom prst="rect">
              <a:avLst/>
            </a:prstGeom>
            <a:noFill/>
            <a:ln>
              <a:noFill/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81">
              <a:extLst>
                <a:ext uri="{FF2B5EF4-FFF2-40B4-BE49-F238E27FC236}">
                  <a16:creationId xmlns:a16="http://schemas.microsoft.com/office/drawing/2014/main" id="{9C49A0CD-9285-4787-A0F3-1732C5A6C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73" y="5185510"/>
              <a:ext cx="4646719" cy="15696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400" dirty="0"/>
                <a:t>Type 42BYGH404 (NEMA 17 footprint)</a:t>
              </a:r>
            </a:p>
            <a:p>
              <a:r>
                <a:rPr lang="en-US" altLang="en-US" sz="1400" dirty="0"/>
                <a:t>1.65” x 1.65” x 1.57”</a:t>
              </a:r>
            </a:p>
            <a:p>
              <a:r>
                <a:rPr lang="en-US" altLang="en-US" sz="1400" dirty="0"/>
                <a:t>   (42.4x42.3x72 cm)</a:t>
              </a:r>
            </a:p>
            <a:p>
              <a:pPr algn="l"/>
              <a:r>
                <a:rPr lang="en-US" sz="1400" i="0" dirty="0">
                  <a:solidFill>
                    <a:srgbClr val="111111"/>
                  </a:solidFill>
                  <a:effectLst/>
                  <a:latin typeface="Roboto"/>
                </a:rPr>
                <a:t>3.4 kg-cm (47.2 oz-in) </a:t>
              </a:r>
            </a:p>
            <a:p>
              <a:r>
                <a:rPr lang="en-US" altLang="en-US" sz="1400" dirty="0"/>
                <a:t>.4A per phase</a:t>
              </a:r>
            </a:p>
            <a:p>
              <a:r>
                <a:rPr lang="en-US" altLang="en-US" sz="1400" dirty="0"/>
                <a:t>~ $6 per (Summer of 2018)</a:t>
              </a:r>
            </a:p>
            <a:p>
              <a:r>
                <a:rPr lang="en-US" altLang="en-US" sz="600" dirty="0"/>
                <a:t>https://www.circuitspecialists.com/nema_17_stepper_motor_42bygh404.html?otaid=gpl&amp;gclid=Cj0KCQjwjrvpBRC0ARIsAFrFuV8v7XcrsvspC-rLUqVF1CWTetYBij41v3zOubxWgQV1JUICdI5XC2QaAiWJEALw_wcB</a:t>
              </a:r>
            </a:p>
          </p:txBody>
        </p:sp>
        <p:pic>
          <p:nvPicPr>
            <p:cNvPr id="23" name="Picture 96">
              <a:extLst>
                <a:ext uri="{FF2B5EF4-FFF2-40B4-BE49-F238E27FC236}">
                  <a16:creationId xmlns:a16="http://schemas.microsoft.com/office/drawing/2014/main" id="{C2F04962-3B4E-4888-AEFA-F7EC0CF03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29" y="5275573"/>
              <a:ext cx="1079837" cy="1197421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97">
            <a:extLst>
              <a:ext uri="{FF2B5EF4-FFF2-40B4-BE49-F238E27FC236}">
                <a16:creationId xmlns:a16="http://schemas.microsoft.com/office/drawing/2014/main" id="{F496DE53-1CBA-46E9-9660-54C440979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873" y="5300323"/>
            <a:ext cx="29164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Blk &amp; </a:t>
            </a:r>
            <a:r>
              <a:rPr lang="en-US" altLang="en-US" sz="1400" dirty="0" err="1"/>
              <a:t>Wht</a:t>
            </a:r>
            <a:r>
              <a:rPr lang="en-US" altLang="en-US" sz="1400" dirty="0"/>
              <a:t> to +12</a:t>
            </a:r>
          </a:p>
          <a:p>
            <a:r>
              <a:rPr lang="en-US" altLang="en-US" sz="1400" dirty="0"/>
              <a:t>Red/</a:t>
            </a:r>
            <a:r>
              <a:rPr lang="en-US" altLang="en-US" sz="1400" dirty="0" err="1"/>
              <a:t>grn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yel</a:t>
            </a:r>
            <a:r>
              <a:rPr lang="en-US" altLang="en-US" sz="1400" dirty="0"/>
              <a:t>/</a:t>
            </a:r>
            <a:r>
              <a:rPr lang="en-US" altLang="en-US" sz="1400" dirty="0" err="1"/>
              <a:t>blu</a:t>
            </a:r>
            <a:r>
              <a:rPr lang="en-US" altLang="en-US" sz="1400" dirty="0"/>
              <a:t> to drivers</a:t>
            </a:r>
          </a:p>
          <a:p>
            <a:r>
              <a:rPr lang="en-US" altLang="en-US" sz="1400" dirty="0"/>
              <a:t>(Coil centers actually white &amp; Yellow)</a:t>
            </a:r>
          </a:p>
          <a:p>
            <a:r>
              <a:rPr lang="en-US" altLang="en-US" sz="1400" dirty="0">
                <a:solidFill>
                  <a:schemeClr val="bg1">
                    <a:lumMod val="75000"/>
                  </a:schemeClr>
                </a:solidFill>
              </a:rPr>
              <a:t>Position sensors/sensor mux (?)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EB7FE-C330-4F43-BEAC-0FA00C57A883}"/>
              </a:ext>
            </a:extLst>
          </p:cNvPr>
          <p:cNvSpPr txBox="1"/>
          <p:nvPr/>
        </p:nvSpPr>
        <p:spPr>
          <a:xfrm>
            <a:off x="8611516" y="3407510"/>
            <a:ext cx="3355790" cy="149271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300" dirty="0"/>
              <a:t>6 Wire Motors (12V to ground switching):</a:t>
            </a:r>
          </a:p>
          <a:p>
            <a:r>
              <a:rPr lang="en-US" sz="1300" dirty="0"/>
              <a:t>ULN2003A Darlington drivers (7 channel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.5A/channel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$0.51 per part</a:t>
            </a:r>
          </a:p>
          <a:p>
            <a:endParaRPr lang="en-US" sz="1300" dirty="0"/>
          </a:p>
          <a:p>
            <a:r>
              <a:rPr lang="en-US" sz="1300" dirty="0"/>
              <a:t>8 motors * 4 channels per = 32 driver channels</a:t>
            </a:r>
          </a:p>
          <a:p>
            <a:r>
              <a:rPr lang="en-US" sz="1300" dirty="0"/>
              <a:t>32/7 = 5  ULN2003A   packages ($3.57)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B6AC6A-2340-46BD-95F2-B3A285ABACC5}"/>
              </a:ext>
            </a:extLst>
          </p:cNvPr>
          <p:cNvGrpSpPr/>
          <p:nvPr/>
        </p:nvGrpSpPr>
        <p:grpSpPr>
          <a:xfrm>
            <a:off x="4529245" y="310694"/>
            <a:ext cx="1555750" cy="1554162"/>
            <a:chOff x="4529245" y="310694"/>
            <a:chExt cx="1555750" cy="155416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2335E3-351B-4A75-AD80-6C4B55D49862}"/>
                </a:ext>
              </a:extLst>
            </p:cNvPr>
            <p:cNvSpPr/>
            <p:nvPr/>
          </p:nvSpPr>
          <p:spPr>
            <a:xfrm>
              <a:off x="5243394" y="1018623"/>
              <a:ext cx="135164" cy="1428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F2C248-7D67-4E5B-8A90-C1527C8DC76A}"/>
                </a:ext>
              </a:extLst>
            </p:cNvPr>
            <p:cNvSpPr/>
            <p:nvPr/>
          </p:nvSpPr>
          <p:spPr>
            <a:xfrm>
              <a:off x="5255075" y="1037674"/>
              <a:ext cx="106247" cy="10715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0B33655E-F77D-4B91-AD28-BD25EB053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9245" y="310694"/>
              <a:ext cx="1555750" cy="155416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D067EC-C0CF-4C69-AA03-25262F6295A2}"/>
                </a:ext>
              </a:extLst>
            </p:cNvPr>
            <p:cNvGrpSpPr/>
            <p:nvPr/>
          </p:nvGrpSpPr>
          <p:grpSpPr>
            <a:xfrm>
              <a:off x="4695136" y="452777"/>
              <a:ext cx="1241425" cy="1241425"/>
              <a:chOff x="5473011" y="2811977"/>
              <a:chExt cx="1241425" cy="1241425"/>
            </a:xfrm>
          </p:grpSpPr>
          <p:sp>
            <p:nvSpPr>
              <p:cNvPr id="16" name="Oval 5">
                <a:extLst>
                  <a:ext uri="{FF2B5EF4-FFF2-40B4-BE49-F238E27FC236}">
                    <a16:creationId xmlns:a16="http://schemas.microsoft.com/office/drawing/2014/main" id="{7F3ED1BC-E636-4C86-B982-498091AA5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4946" y="3015970"/>
                <a:ext cx="822325" cy="822325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6">
                <a:extLst>
                  <a:ext uri="{FF2B5EF4-FFF2-40B4-BE49-F238E27FC236}">
                    <a16:creationId xmlns:a16="http://schemas.microsoft.com/office/drawing/2014/main" id="{C4A3FAED-1CAF-4930-AA3B-B137E0D9F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3011" y="2811977"/>
                <a:ext cx="138113" cy="138113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Oval 7">
                <a:extLst>
                  <a:ext uri="{FF2B5EF4-FFF2-40B4-BE49-F238E27FC236}">
                    <a16:creationId xmlns:a16="http://schemas.microsoft.com/office/drawing/2014/main" id="{2BEBE00D-D849-4D47-85DE-759AA9222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7911" y="2811977"/>
                <a:ext cx="136525" cy="138113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" name="Oval 9">
                <a:extLst>
                  <a:ext uri="{FF2B5EF4-FFF2-40B4-BE49-F238E27FC236}">
                    <a16:creationId xmlns:a16="http://schemas.microsoft.com/office/drawing/2014/main" id="{AD843F41-E03F-430E-ACFE-42C9B4F18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3011" y="3916877"/>
                <a:ext cx="138113" cy="136525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" name="Oval 10">
                <a:extLst>
                  <a:ext uri="{FF2B5EF4-FFF2-40B4-BE49-F238E27FC236}">
                    <a16:creationId xmlns:a16="http://schemas.microsoft.com/office/drawing/2014/main" id="{731ABFBD-EF07-4BC6-9AF2-237205B28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7911" y="3916877"/>
                <a:ext cx="136525" cy="136525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B9A5EC-6385-4178-A38B-EE28339AE853}"/>
                </a:ext>
              </a:extLst>
            </p:cNvPr>
            <p:cNvCxnSpPr>
              <a:cxnSpLocks/>
            </p:cNvCxnSpPr>
            <p:nvPr/>
          </p:nvCxnSpPr>
          <p:spPr>
            <a:xfrm>
              <a:off x="4563377" y="317838"/>
              <a:ext cx="1511300" cy="153035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A267BD-D424-4524-8FDD-3EBA9B6C0D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1259" y="339269"/>
              <a:ext cx="1522412" cy="1520825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07085C-5D07-4F28-BCD7-6D48467A743D}"/>
                </a:ext>
              </a:extLst>
            </p:cNvPr>
            <p:cNvSpPr/>
            <p:nvPr/>
          </p:nvSpPr>
          <p:spPr>
            <a:xfrm>
              <a:off x="5273496" y="1055184"/>
              <a:ext cx="58964" cy="637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0F89EA-351A-4E8E-A380-46E5CE31AAED}"/>
              </a:ext>
            </a:extLst>
          </p:cNvPr>
          <p:cNvCxnSpPr>
            <a:cxnSpLocks/>
            <a:stCxn id="28" idx="2"/>
            <a:endCxn id="37" idx="0"/>
          </p:cNvCxnSpPr>
          <p:nvPr/>
        </p:nvCxnSpPr>
        <p:spPr>
          <a:xfrm>
            <a:off x="5243394" y="1090061"/>
            <a:ext cx="0" cy="109229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D39C55A-B495-4A3D-8D47-EB95DCF260B0}"/>
              </a:ext>
            </a:extLst>
          </p:cNvPr>
          <p:cNvSpPr txBox="1"/>
          <p:nvPr/>
        </p:nvSpPr>
        <p:spPr>
          <a:xfrm>
            <a:off x="4908879" y="2182357"/>
            <a:ext cx="6690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Shaft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A37CBD-96FB-46FD-9BB4-7B6165A3FCAD}"/>
              </a:ext>
            </a:extLst>
          </p:cNvPr>
          <p:cNvSpPr txBox="1"/>
          <p:nvPr/>
        </p:nvSpPr>
        <p:spPr>
          <a:xfrm>
            <a:off x="8613652" y="5131045"/>
            <a:ext cx="3355790" cy="12926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300" dirty="0"/>
              <a:t>4 Wire Motors (full voltage reversal):</a:t>
            </a:r>
          </a:p>
          <a:p>
            <a:r>
              <a:rPr lang="en-US" sz="1300" dirty="0"/>
              <a:t>L293d 4 channel drivers.6 A/channel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$3.91 per part</a:t>
            </a:r>
          </a:p>
          <a:p>
            <a:endParaRPr lang="en-US" sz="1300" dirty="0"/>
          </a:p>
          <a:p>
            <a:r>
              <a:rPr lang="en-US" sz="1300" dirty="0"/>
              <a:t>8 motors * 4 channels per = 32 driver channels</a:t>
            </a:r>
          </a:p>
          <a:p>
            <a:r>
              <a:rPr lang="en-US" sz="1300" dirty="0"/>
              <a:t>32/4 = 8  L293d   packages ($31.28)</a:t>
            </a:r>
          </a:p>
        </p:txBody>
      </p:sp>
    </p:spTree>
    <p:extLst>
      <p:ext uri="{BB962C8B-B14F-4D97-AF65-F5344CB8AC3E}">
        <p14:creationId xmlns:p14="http://schemas.microsoft.com/office/powerpoint/2010/main" val="797977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658C8E-BD14-4F6E-88E6-A449B3B74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28"/>
            <a:ext cx="3876675" cy="29075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31E366-0DCB-4646-A46A-6ABB751F28C1}"/>
              </a:ext>
            </a:extLst>
          </p:cNvPr>
          <p:cNvSpPr txBox="1"/>
          <p:nvPr/>
        </p:nvSpPr>
        <p:spPr>
          <a:xfrm>
            <a:off x="571500" y="2886730"/>
            <a:ext cx="2881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Total weight – 8 shafts </a:t>
            </a:r>
          </a:p>
          <a:p>
            <a:pPr algn="ctr"/>
            <a:r>
              <a:rPr lang="en-US" sz="1400" dirty="0"/>
              <a:t>(Scale resting on lower rails of castle)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A85976-84A3-46DB-9768-CD9A307A8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5" y="0"/>
            <a:ext cx="3876675" cy="290750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7E8D63B-A8B9-4522-9B76-3426D5115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-1726"/>
            <a:ext cx="3876675" cy="2907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980043-532F-4245-ABEA-713975EE48AA}"/>
              </a:ext>
            </a:extLst>
          </p:cNvPr>
          <p:cNvSpPr txBox="1"/>
          <p:nvPr/>
        </p:nvSpPr>
        <p:spPr>
          <a:xfrm>
            <a:off x="4587088" y="2897564"/>
            <a:ext cx="2896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Lever arm to raise shafts: 5mm shaft </a:t>
            </a:r>
          </a:p>
          <a:p>
            <a:pPr algn="ctr"/>
            <a:r>
              <a:rPr lang="en-US" sz="1400" dirty="0"/>
              <a:t>+ 12” tape to increase shaft diameter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21C3BC-0579-442A-B74E-D6E1EA75F63E}"/>
              </a:ext>
            </a:extLst>
          </p:cNvPr>
          <p:cNvSpPr txBox="1"/>
          <p:nvPr/>
        </p:nvSpPr>
        <p:spPr>
          <a:xfrm>
            <a:off x="8926657" y="2905780"/>
            <a:ext cx="2329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Total width of 8 shafts ~3”</a:t>
            </a:r>
          </a:p>
          <a:p>
            <a:pPr algn="ctr"/>
            <a:r>
              <a:rPr lang="en-US" sz="1400" dirty="0"/>
              <a:t>0.42” spacing between shafts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0B4A4A-EDEA-46D5-8A5A-D0951E4BC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4354" y="3811453"/>
            <a:ext cx="2754834" cy="2066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5B1003-0F2F-4936-9843-29BD4688E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4837" y="3811453"/>
            <a:ext cx="2754831" cy="20661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C87121-FDAE-416C-877D-D4BF35F27987}"/>
              </a:ext>
            </a:extLst>
          </p:cNvPr>
          <p:cNvSpPr txBox="1"/>
          <p:nvPr/>
        </p:nvSpPr>
        <p:spPr>
          <a:xfrm>
            <a:off x="284940" y="6143863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Assembled Left Side</a:t>
            </a:r>
          </a:p>
          <a:p>
            <a:r>
              <a:rPr lang="en-US" sz="1400" dirty="0"/>
              <a:t>Shaft motors 2,4,6,8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2DD5C4-1203-4E78-BD3B-6CF65619631A}"/>
              </a:ext>
            </a:extLst>
          </p:cNvPr>
          <p:cNvSpPr txBox="1"/>
          <p:nvPr/>
        </p:nvSpPr>
        <p:spPr>
          <a:xfrm>
            <a:off x="2272452" y="6143863"/>
            <a:ext cx="24715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Assembled Right Side</a:t>
            </a:r>
          </a:p>
          <a:p>
            <a:pPr algn="ctr"/>
            <a:r>
              <a:rPr lang="en-US" sz="1400" dirty="0"/>
              <a:t>With power &amp; USB connections</a:t>
            </a:r>
          </a:p>
          <a:p>
            <a:pPr algn="ctr"/>
            <a:r>
              <a:rPr lang="en-US" sz="1400" dirty="0"/>
              <a:t>Shaft Motors 1,3,5,7</a:t>
            </a:r>
          </a:p>
        </p:txBody>
      </p:sp>
      <p:pic>
        <p:nvPicPr>
          <p:cNvPr id="22" name="Picture 21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3BDFEFD-6C9E-4DF1-879B-F31887177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7692" y="3811219"/>
            <a:ext cx="2752965" cy="20647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65CB8A-323B-4BC5-98A9-57D900710674}"/>
              </a:ext>
            </a:extLst>
          </p:cNvPr>
          <p:cNvSpPr txBox="1"/>
          <p:nvPr/>
        </p:nvSpPr>
        <p:spPr>
          <a:xfrm>
            <a:off x="4824964" y="6143863"/>
            <a:ext cx="21276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Interior Right Side</a:t>
            </a:r>
          </a:p>
          <a:p>
            <a:pPr algn="ctr"/>
            <a:r>
              <a:rPr lang="en-US" sz="1400" dirty="0"/>
              <a:t>(Ends of Shaft Rods 1,3,5,7</a:t>
            </a:r>
          </a:p>
          <a:p>
            <a:pPr algn="ctr"/>
            <a:r>
              <a:rPr lang="en-US" sz="1400" dirty="0"/>
              <a:t>In holes in right side)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2E8041-A10A-409A-A771-273F34E0646B}"/>
              </a:ext>
            </a:extLst>
          </p:cNvPr>
          <p:cNvCxnSpPr>
            <a:cxnSpLocks/>
          </p:cNvCxnSpPr>
          <p:nvPr/>
        </p:nvCxnSpPr>
        <p:spPr>
          <a:xfrm>
            <a:off x="0" y="3390900"/>
            <a:ext cx="12192000" cy="1"/>
          </a:xfrm>
          <a:prstGeom prst="line">
            <a:avLst/>
          </a:prstGeom>
          <a:ln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floor, wooden, indoor, wood&#10;&#10;Description automatically generated">
            <a:extLst>
              <a:ext uri="{FF2B5EF4-FFF2-40B4-BE49-F238E27FC236}">
                <a16:creationId xmlns:a16="http://schemas.microsoft.com/office/drawing/2014/main" id="{67CECB10-23CA-423D-B8CD-B059D06040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6462" y="3764900"/>
            <a:ext cx="2752967" cy="20647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DC2D389-F4C4-48A5-83A1-CA0613C8F67D}"/>
              </a:ext>
            </a:extLst>
          </p:cNvPr>
          <p:cNvSpPr txBox="1"/>
          <p:nvPr/>
        </p:nvSpPr>
        <p:spPr>
          <a:xfrm>
            <a:off x="6767458" y="6143863"/>
            <a:ext cx="3152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Black threads connect Weaving</a:t>
            </a:r>
          </a:p>
          <a:p>
            <a:pPr algn="ctr"/>
            <a:r>
              <a:rPr lang="en-US" sz="1400" dirty="0"/>
              <a:t> shafts to rod, Loop fits over screw head for ease of removal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D40C06-C49D-4765-AF13-92FB5F3236C9}"/>
              </a:ext>
            </a:extLst>
          </p:cNvPr>
          <p:cNvSpPr txBox="1"/>
          <p:nvPr/>
        </p:nvSpPr>
        <p:spPr>
          <a:xfrm>
            <a:off x="9628595" y="3892035"/>
            <a:ext cx="2430208" cy="2246769"/>
          </a:xfrm>
          <a:prstGeom prst="rect">
            <a:avLst/>
          </a:prstGeom>
          <a:noFill/>
          <a:ln cmpd="thinThick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Blue tape on rods increases diameter, utilizing reserve torque in motors to reduce number of rotations (and time) required to lift shafts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¼” collars on 5/16” rod hold connecting thread to rod, </a:t>
            </a:r>
          </a:p>
          <a:p>
            <a:pPr algn="ctr"/>
            <a:r>
              <a:rPr lang="en-US" sz="1400" dirty="0"/>
              <a:t>easy to adjust for length &amp; position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76A58F-868D-4CCA-B87D-68BB4FAF4DB1}"/>
              </a:ext>
            </a:extLst>
          </p:cNvPr>
          <p:cNvCxnSpPr>
            <a:cxnSpLocks/>
          </p:cNvCxnSpPr>
          <p:nvPr/>
        </p:nvCxnSpPr>
        <p:spPr>
          <a:xfrm>
            <a:off x="9628595" y="5063045"/>
            <a:ext cx="2430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76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5ACF793-4AE6-4BEC-9848-80ADA758777F}"/>
              </a:ext>
            </a:extLst>
          </p:cNvPr>
          <p:cNvSpPr/>
          <p:nvPr/>
        </p:nvSpPr>
        <p:spPr>
          <a:xfrm>
            <a:off x="10778728" y="2072842"/>
            <a:ext cx="173038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ED853F-842B-469A-BE79-0FE1CCD7D8F8}"/>
              </a:ext>
            </a:extLst>
          </p:cNvPr>
          <p:cNvCxnSpPr/>
          <p:nvPr/>
        </p:nvCxnSpPr>
        <p:spPr>
          <a:xfrm flipH="1">
            <a:off x="3492103" y="2182380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F5FF92-350F-49E3-8283-D3D984D13D54}"/>
              </a:ext>
            </a:extLst>
          </p:cNvPr>
          <p:cNvCxnSpPr/>
          <p:nvPr/>
        </p:nvCxnSpPr>
        <p:spPr>
          <a:xfrm flipH="1">
            <a:off x="3492103" y="5004955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55EF31-7D2B-45F3-A7B8-9AB2A9FD0F69}"/>
              </a:ext>
            </a:extLst>
          </p:cNvPr>
          <p:cNvCxnSpPr>
            <a:cxnSpLocks/>
          </p:cNvCxnSpPr>
          <p:nvPr/>
        </p:nvCxnSpPr>
        <p:spPr>
          <a:xfrm flipH="1">
            <a:off x="3930253" y="2182382"/>
            <a:ext cx="6934200" cy="2840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363CA7-E7AE-466E-BA97-558DCA7B7EA5}"/>
              </a:ext>
            </a:extLst>
          </p:cNvPr>
          <p:cNvCxnSpPr/>
          <p:nvPr/>
        </p:nvCxnSpPr>
        <p:spPr>
          <a:xfrm flipH="1">
            <a:off x="3492103" y="2585605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1560BF-FE54-46D1-97DF-72598379C445}"/>
              </a:ext>
            </a:extLst>
          </p:cNvPr>
          <p:cNvCxnSpPr/>
          <p:nvPr/>
        </p:nvCxnSpPr>
        <p:spPr>
          <a:xfrm flipH="1">
            <a:off x="3492103" y="2988830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F33A85-5228-4E46-ABD5-A1FA539F2ED9}"/>
              </a:ext>
            </a:extLst>
          </p:cNvPr>
          <p:cNvCxnSpPr/>
          <p:nvPr/>
        </p:nvCxnSpPr>
        <p:spPr>
          <a:xfrm flipH="1">
            <a:off x="3492103" y="3392055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2DA592-DB1E-49FA-B7DF-CB46223D7698}"/>
              </a:ext>
            </a:extLst>
          </p:cNvPr>
          <p:cNvCxnSpPr/>
          <p:nvPr/>
        </p:nvCxnSpPr>
        <p:spPr>
          <a:xfrm flipH="1">
            <a:off x="3492103" y="3795280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A33A4B-E5AC-4B07-955B-13CB8F41B249}"/>
              </a:ext>
            </a:extLst>
          </p:cNvPr>
          <p:cNvCxnSpPr/>
          <p:nvPr/>
        </p:nvCxnSpPr>
        <p:spPr>
          <a:xfrm flipH="1">
            <a:off x="3492103" y="4198505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91962B-BB4C-4D50-951E-306F6548CE81}"/>
              </a:ext>
            </a:extLst>
          </p:cNvPr>
          <p:cNvCxnSpPr/>
          <p:nvPr/>
        </p:nvCxnSpPr>
        <p:spPr>
          <a:xfrm flipH="1">
            <a:off x="3492103" y="4601730"/>
            <a:ext cx="74310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B70E96B-5D69-4CA7-832F-C3D0450F97B3}"/>
              </a:ext>
            </a:extLst>
          </p:cNvPr>
          <p:cNvSpPr/>
          <p:nvPr/>
        </p:nvSpPr>
        <p:spPr>
          <a:xfrm>
            <a:off x="9827818" y="2469717"/>
            <a:ext cx="173037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55C2EE-399D-47D0-883A-046553818447}"/>
              </a:ext>
            </a:extLst>
          </p:cNvPr>
          <p:cNvSpPr/>
          <p:nvPr/>
        </p:nvSpPr>
        <p:spPr>
          <a:xfrm>
            <a:off x="4817668" y="4514417"/>
            <a:ext cx="173037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5B03C6-DB34-406D-AD2D-D7838EA3705C}"/>
              </a:ext>
            </a:extLst>
          </p:cNvPr>
          <p:cNvSpPr/>
          <p:nvPr/>
        </p:nvSpPr>
        <p:spPr>
          <a:xfrm>
            <a:off x="3827068" y="4944632"/>
            <a:ext cx="173037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A085EA-7FC4-42CB-B1EC-FB87256EDC98}"/>
              </a:ext>
            </a:extLst>
          </p:cNvPr>
          <p:cNvCxnSpPr>
            <a:cxnSpLocks/>
          </p:cNvCxnSpPr>
          <p:nvPr/>
        </p:nvCxnSpPr>
        <p:spPr>
          <a:xfrm flipV="1">
            <a:off x="4903393" y="1202894"/>
            <a:ext cx="28575" cy="4748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829E53-92D0-401E-BECB-1930901D0156}"/>
              </a:ext>
            </a:extLst>
          </p:cNvPr>
          <p:cNvCxnSpPr>
            <a:cxnSpLocks/>
          </p:cNvCxnSpPr>
          <p:nvPr/>
        </p:nvCxnSpPr>
        <p:spPr>
          <a:xfrm flipV="1">
            <a:off x="10864455" y="1352119"/>
            <a:ext cx="28575" cy="4748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B28785F-DE61-400A-B5BD-E779A92CB147}"/>
              </a:ext>
            </a:extLst>
          </p:cNvPr>
          <p:cNvSpPr/>
          <p:nvPr/>
        </p:nvSpPr>
        <p:spPr>
          <a:xfrm>
            <a:off x="5855891" y="4115957"/>
            <a:ext cx="171450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30B581-1ACD-4D11-B6E0-3AAE3C8709DD}"/>
              </a:ext>
            </a:extLst>
          </p:cNvPr>
          <p:cNvSpPr/>
          <p:nvPr/>
        </p:nvSpPr>
        <p:spPr>
          <a:xfrm>
            <a:off x="6775053" y="3717492"/>
            <a:ext cx="173038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539C22-33C3-4AF2-8523-2240FDD774B1}"/>
              </a:ext>
            </a:extLst>
          </p:cNvPr>
          <p:cNvSpPr/>
          <p:nvPr/>
        </p:nvSpPr>
        <p:spPr>
          <a:xfrm>
            <a:off x="7811693" y="3319032"/>
            <a:ext cx="173037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3BDEC3-B995-40A9-86E0-75F4AC3F91B6}"/>
              </a:ext>
            </a:extLst>
          </p:cNvPr>
          <p:cNvSpPr/>
          <p:nvPr/>
        </p:nvSpPr>
        <p:spPr>
          <a:xfrm>
            <a:off x="8791178" y="2920567"/>
            <a:ext cx="173038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0EDF21-01A0-49D8-96D9-55D284C16168}"/>
              </a:ext>
            </a:extLst>
          </p:cNvPr>
          <p:cNvGrpSpPr/>
          <p:nvPr/>
        </p:nvGrpSpPr>
        <p:grpSpPr>
          <a:xfrm>
            <a:off x="9161065" y="1823603"/>
            <a:ext cx="1555750" cy="1554162"/>
            <a:chOff x="10098087" y="1046953"/>
            <a:chExt cx="1555750" cy="1554162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E04E7FAD-359D-4C28-B3DC-889AFBB14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8087" y="1046953"/>
              <a:ext cx="1555750" cy="155416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25" name="Group 15">
              <a:extLst>
                <a:ext uri="{FF2B5EF4-FFF2-40B4-BE49-F238E27FC236}">
                  <a16:creationId xmlns:a16="http://schemas.microsoft.com/office/drawing/2014/main" id="{3C0D9CD6-7694-4B52-9B1C-5E30AB67A6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33025" y="1203322"/>
              <a:ext cx="1241425" cy="1241425"/>
              <a:chOff x="1337" y="617"/>
              <a:chExt cx="782" cy="782"/>
            </a:xfrm>
          </p:grpSpPr>
          <p:sp>
            <p:nvSpPr>
              <p:cNvPr id="28" name="Oval 5">
                <a:extLst>
                  <a:ext uri="{FF2B5EF4-FFF2-40B4-BE49-F238E27FC236}">
                    <a16:creationId xmlns:a16="http://schemas.microsoft.com/office/drawing/2014/main" id="{E14E3292-3016-4A1C-92DF-42A5C093E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749"/>
                <a:ext cx="518" cy="518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Oval 6">
                <a:extLst>
                  <a:ext uri="{FF2B5EF4-FFF2-40B4-BE49-F238E27FC236}">
                    <a16:creationId xmlns:a16="http://schemas.microsoft.com/office/drawing/2014/main" id="{48D307CA-468F-44E8-B3FF-9EF475FA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617"/>
                <a:ext cx="87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" name="Oval 7">
                <a:extLst>
                  <a:ext uri="{FF2B5EF4-FFF2-40B4-BE49-F238E27FC236}">
                    <a16:creationId xmlns:a16="http://schemas.microsoft.com/office/drawing/2014/main" id="{835E39B8-AE8F-404A-AAA6-6220C50A3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617"/>
                <a:ext cx="86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Oval 9">
                <a:extLst>
                  <a:ext uri="{FF2B5EF4-FFF2-40B4-BE49-F238E27FC236}">
                    <a16:creationId xmlns:a16="http://schemas.microsoft.com/office/drawing/2014/main" id="{595D1E8A-5672-4805-9218-60571B5B0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1313"/>
                <a:ext cx="87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" name="Oval 10">
                <a:extLst>
                  <a:ext uri="{FF2B5EF4-FFF2-40B4-BE49-F238E27FC236}">
                    <a16:creationId xmlns:a16="http://schemas.microsoft.com/office/drawing/2014/main" id="{A8DD2AA1-4620-40E8-B217-BC775D98E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1313"/>
                <a:ext cx="86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8492EDB-6014-4CD6-9551-85A075E418F2}"/>
                </a:ext>
              </a:extLst>
            </p:cNvPr>
            <p:cNvCxnSpPr>
              <a:cxnSpLocks/>
            </p:cNvCxnSpPr>
            <p:nvPr/>
          </p:nvCxnSpPr>
          <p:spPr>
            <a:xfrm>
              <a:off x="10132219" y="1063621"/>
              <a:ext cx="1511300" cy="1530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43DD68-F367-460C-84F2-678DF6020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4756" y="1063621"/>
              <a:ext cx="1522412" cy="1520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53DB198-16BC-4415-B33F-0DDC4C8EC3F4}"/>
              </a:ext>
            </a:extLst>
          </p:cNvPr>
          <p:cNvSpPr/>
          <p:nvPr/>
        </p:nvSpPr>
        <p:spPr>
          <a:xfrm>
            <a:off x="156168" y="1009217"/>
            <a:ext cx="11925899" cy="517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562F37-F17A-4C92-B1FE-D4126FD15DAC}"/>
              </a:ext>
            </a:extLst>
          </p:cNvPr>
          <p:cNvSpPr/>
          <p:nvPr/>
        </p:nvSpPr>
        <p:spPr>
          <a:xfrm>
            <a:off x="2685653" y="3506357"/>
            <a:ext cx="171450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1204AC-643E-4008-AC92-3456D5136B0F}"/>
              </a:ext>
            </a:extLst>
          </p:cNvPr>
          <p:cNvSpPr/>
          <p:nvPr/>
        </p:nvSpPr>
        <p:spPr>
          <a:xfrm>
            <a:off x="2685653" y="1606117"/>
            <a:ext cx="171450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806F0FC-96F5-4979-B923-0ADDBF36B4B1}"/>
              </a:ext>
            </a:extLst>
          </p:cNvPr>
          <p:cNvSpPr/>
          <p:nvPr/>
        </p:nvSpPr>
        <p:spPr>
          <a:xfrm>
            <a:off x="2685653" y="5408182"/>
            <a:ext cx="171450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1AA767-1251-4BE0-B3C3-4BA008112319}"/>
              </a:ext>
            </a:extLst>
          </p:cNvPr>
          <p:cNvSpPr/>
          <p:nvPr/>
        </p:nvSpPr>
        <p:spPr>
          <a:xfrm flipV="1">
            <a:off x="10566005" y="5474855"/>
            <a:ext cx="1516064" cy="698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44EE6E-2D75-4DDD-9832-49991B9BEF58}"/>
              </a:ext>
            </a:extLst>
          </p:cNvPr>
          <p:cNvSpPr txBox="1"/>
          <p:nvPr/>
        </p:nvSpPr>
        <p:spPr>
          <a:xfrm>
            <a:off x="1659648" y="20903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90F1AB-8D96-456D-91DA-717491443B41}"/>
              </a:ext>
            </a:extLst>
          </p:cNvPr>
          <p:cNvGrpSpPr/>
          <p:nvPr/>
        </p:nvGrpSpPr>
        <p:grpSpPr>
          <a:xfrm>
            <a:off x="7144147" y="2642755"/>
            <a:ext cx="1555750" cy="1554162"/>
            <a:chOff x="10098087" y="1046953"/>
            <a:chExt cx="1555750" cy="155416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717A47A7-13D5-4C65-8E0A-812BB8830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8087" y="1046953"/>
              <a:ext cx="1555750" cy="155416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41" name="Group 15">
              <a:extLst>
                <a:ext uri="{FF2B5EF4-FFF2-40B4-BE49-F238E27FC236}">
                  <a16:creationId xmlns:a16="http://schemas.microsoft.com/office/drawing/2014/main" id="{EC146EF7-D929-46F2-B259-0BE1746A8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33025" y="1203322"/>
              <a:ext cx="1241425" cy="1241425"/>
              <a:chOff x="1337" y="617"/>
              <a:chExt cx="782" cy="782"/>
            </a:xfrm>
          </p:grpSpPr>
          <p:sp>
            <p:nvSpPr>
              <p:cNvPr id="44" name="Oval 5">
                <a:extLst>
                  <a:ext uri="{FF2B5EF4-FFF2-40B4-BE49-F238E27FC236}">
                    <a16:creationId xmlns:a16="http://schemas.microsoft.com/office/drawing/2014/main" id="{84260463-028C-4B18-BD59-F2C0F8EAD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749"/>
                <a:ext cx="518" cy="518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5" name="Oval 6">
                <a:extLst>
                  <a:ext uri="{FF2B5EF4-FFF2-40B4-BE49-F238E27FC236}">
                    <a16:creationId xmlns:a16="http://schemas.microsoft.com/office/drawing/2014/main" id="{A4263B8C-A650-4C2E-B11F-F9FD22C5D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617"/>
                <a:ext cx="87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6" name="Oval 7">
                <a:extLst>
                  <a:ext uri="{FF2B5EF4-FFF2-40B4-BE49-F238E27FC236}">
                    <a16:creationId xmlns:a16="http://schemas.microsoft.com/office/drawing/2014/main" id="{698A4F10-2CBA-4994-9F8C-DA4BCE9CA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617"/>
                <a:ext cx="86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Oval 9">
                <a:extLst>
                  <a:ext uri="{FF2B5EF4-FFF2-40B4-BE49-F238E27FC236}">
                    <a16:creationId xmlns:a16="http://schemas.microsoft.com/office/drawing/2014/main" id="{91BF7893-3194-40FF-9A3E-D73FB01D3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1313"/>
                <a:ext cx="87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" name="Oval 10">
                <a:extLst>
                  <a:ext uri="{FF2B5EF4-FFF2-40B4-BE49-F238E27FC236}">
                    <a16:creationId xmlns:a16="http://schemas.microsoft.com/office/drawing/2014/main" id="{F44ACE10-1179-4FE7-A31E-3291F719A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1313"/>
                <a:ext cx="86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45AC032-81CA-4809-8264-73C9B68D1324}"/>
                </a:ext>
              </a:extLst>
            </p:cNvPr>
            <p:cNvCxnSpPr>
              <a:cxnSpLocks/>
            </p:cNvCxnSpPr>
            <p:nvPr/>
          </p:nvCxnSpPr>
          <p:spPr>
            <a:xfrm>
              <a:off x="10132219" y="1063621"/>
              <a:ext cx="1511300" cy="1530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27E404A-C926-435F-8A41-92EAC222F9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4756" y="1063621"/>
              <a:ext cx="1522412" cy="1520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746846-1896-4533-BA68-1C5B691185C1}"/>
              </a:ext>
            </a:extLst>
          </p:cNvPr>
          <p:cNvGrpSpPr/>
          <p:nvPr/>
        </p:nvGrpSpPr>
        <p:grpSpPr>
          <a:xfrm>
            <a:off x="5161672" y="3450624"/>
            <a:ext cx="1555750" cy="1554162"/>
            <a:chOff x="10098087" y="1046953"/>
            <a:chExt cx="1555750" cy="1554162"/>
          </a:xfrm>
        </p:grpSpPr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54883151-66A0-48CD-9C5B-5B9E21B06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8087" y="1046953"/>
              <a:ext cx="1555750" cy="155416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51" name="Group 15">
              <a:extLst>
                <a:ext uri="{FF2B5EF4-FFF2-40B4-BE49-F238E27FC236}">
                  <a16:creationId xmlns:a16="http://schemas.microsoft.com/office/drawing/2014/main" id="{40F95D7B-1ECE-4368-90A3-96B815F28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33025" y="1203322"/>
              <a:ext cx="1241425" cy="1241425"/>
              <a:chOff x="1337" y="617"/>
              <a:chExt cx="782" cy="782"/>
            </a:xfrm>
          </p:grpSpPr>
          <p:sp>
            <p:nvSpPr>
              <p:cNvPr id="54" name="Oval 5">
                <a:extLst>
                  <a:ext uri="{FF2B5EF4-FFF2-40B4-BE49-F238E27FC236}">
                    <a16:creationId xmlns:a16="http://schemas.microsoft.com/office/drawing/2014/main" id="{30371C1E-9A8A-4366-B517-10DB09483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749"/>
                <a:ext cx="518" cy="518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5" name="Oval 6">
                <a:extLst>
                  <a:ext uri="{FF2B5EF4-FFF2-40B4-BE49-F238E27FC236}">
                    <a16:creationId xmlns:a16="http://schemas.microsoft.com/office/drawing/2014/main" id="{32449BF5-8227-44A4-87DB-08C178819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617"/>
                <a:ext cx="87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6" name="Oval 7">
                <a:extLst>
                  <a:ext uri="{FF2B5EF4-FFF2-40B4-BE49-F238E27FC236}">
                    <a16:creationId xmlns:a16="http://schemas.microsoft.com/office/drawing/2014/main" id="{B9B1CF31-FFCD-4707-88CE-C8A162FAC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617"/>
                <a:ext cx="86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" name="Oval 9">
                <a:extLst>
                  <a:ext uri="{FF2B5EF4-FFF2-40B4-BE49-F238E27FC236}">
                    <a16:creationId xmlns:a16="http://schemas.microsoft.com/office/drawing/2014/main" id="{164AD5E8-44CA-4D0A-98A4-C80A44F54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1313"/>
                <a:ext cx="87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" name="Oval 10">
                <a:extLst>
                  <a:ext uri="{FF2B5EF4-FFF2-40B4-BE49-F238E27FC236}">
                    <a16:creationId xmlns:a16="http://schemas.microsoft.com/office/drawing/2014/main" id="{82AF178B-7E35-4646-9A67-1F6C003B1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1313"/>
                <a:ext cx="86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8119083-6254-435A-8805-762584B3F813}"/>
                </a:ext>
              </a:extLst>
            </p:cNvPr>
            <p:cNvCxnSpPr>
              <a:cxnSpLocks/>
            </p:cNvCxnSpPr>
            <p:nvPr/>
          </p:nvCxnSpPr>
          <p:spPr>
            <a:xfrm>
              <a:off x="10132219" y="1063621"/>
              <a:ext cx="1511300" cy="1530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1E23B3-A10D-4CA4-9D2A-AED9D4A914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4756" y="1063621"/>
              <a:ext cx="1522412" cy="1520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642F68-7251-4F50-98EC-F0B4D040F402}"/>
              </a:ext>
            </a:extLst>
          </p:cNvPr>
          <p:cNvGrpSpPr/>
          <p:nvPr/>
        </p:nvGrpSpPr>
        <p:grpSpPr>
          <a:xfrm>
            <a:off x="3145427" y="4258493"/>
            <a:ext cx="1555750" cy="1554162"/>
            <a:chOff x="10098087" y="1046953"/>
            <a:chExt cx="1555750" cy="1554162"/>
          </a:xfrm>
        </p:grpSpPr>
        <p:sp>
          <p:nvSpPr>
            <p:cNvPr id="60" name="Rectangle 4">
              <a:extLst>
                <a:ext uri="{FF2B5EF4-FFF2-40B4-BE49-F238E27FC236}">
                  <a16:creationId xmlns:a16="http://schemas.microsoft.com/office/drawing/2014/main" id="{A90238C5-57F5-405D-B394-D7DF41E7B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8087" y="1046953"/>
              <a:ext cx="1555750" cy="155416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grpSp>
          <p:nvGrpSpPr>
            <p:cNvPr id="61" name="Group 15">
              <a:extLst>
                <a:ext uri="{FF2B5EF4-FFF2-40B4-BE49-F238E27FC236}">
                  <a16:creationId xmlns:a16="http://schemas.microsoft.com/office/drawing/2014/main" id="{E770079D-ED60-41F8-BAF9-681E6A448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33025" y="1203322"/>
              <a:ext cx="1241425" cy="1241425"/>
              <a:chOff x="1337" y="617"/>
              <a:chExt cx="782" cy="782"/>
            </a:xfrm>
          </p:grpSpPr>
          <p:sp>
            <p:nvSpPr>
              <p:cNvPr id="64" name="Oval 5">
                <a:extLst>
                  <a:ext uri="{FF2B5EF4-FFF2-40B4-BE49-F238E27FC236}">
                    <a16:creationId xmlns:a16="http://schemas.microsoft.com/office/drawing/2014/main" id="{73F10230-AE62-4921-9D50-F372EF571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9" y="749"/>
                <a:ext cx="518" cy="518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" name="Oval 6">
                <a:extLst>
                  <a:ext uri="{FF2B5EF4-FFF2-40B4-BE49-F238E27FC236}">
                    <a16:creationId xmlns:a16="http://schemas.microsoft.com/office/drawing/2014/main" id="{42311243-BE5C-416C-9200-CE339B3AA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617"/>
                <a:ext cx="87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" name="Oval 7">
                <a:extLst>
                  <a:ext uri="{FF2B5EF4-FFF2-40B4-BE49-F238E27FC236}">
                    <a16:creationId xmlns:a16="http://schemas.microsoft.com/office/drawing/2014/main" id="{3E91D9E3-C965-4C69-98FA-9C62B8985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617"/>
                <a:ext cx="86" cy="87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" name="Oval 9">
                <a:extLst>
                  <a:ext uri="{FF2B5EF4-FFF2-40B4-BE49-F238E27FC236}">
                    <a16:creationId xmlns:a16="http://schemas.microsoft.com/office/drawing/2014/main" id="{90E97694-A7B9-4E16-B4B6-1A520B145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1313"/>
                <a:ext cx="87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8" name="Oval 10">
                <a:extLst>
                  <a:ext uri="{FF2B5EF4-FFF2-40B4-BE49-F238E27FC236}">
                    <a16:creationId xmlns:a16="http://schemas.microsoft.com/office/drawing/2014/main" id="{8AD3F10A-B0C6-416E-84E9-F31AABD0F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1313"/>
                <a:ext cx="86" cy="86"/>
              </a:xfrm>
              <a:prstGeom prst="ellips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B007E90-A375-4817-A563-11F141949550}"/>
                </a:ext>
              </a:extLst>
            </p:cNvPr>
            <p:cNvCxnSpPr>
              <a:cxnSpLocks/>
            </p:cNvCxnSpPr>
            <p:nvPr/>
          </p:nvCxnSpPr>
          <p:spPr>
            <a:xfrm>
              <a:off x="10132219" y="1063621"/>
              <a:ext cx="1511300" cy="1530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ACE0BA1-CBEF-4C9B-94B6-527934C3C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4756" y="1063621"/>
              <a:ext cx="1522412" cy="15208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702A54F-BB80-40B5-87ED-BBDBDD381564}"/>
              </a:ext>
            </a:extLst>
          </p:cNvPr>
          <p:cNvCxnSpPr>
            <a:cxnSpLocks/>
          </p:cNvCxnSpPr>
          <p:nvPr/>
        </p:nvCxnSpPr>
        <p:spPr>
          <a:xfrm flipV="1">
            <a:off x="2512111" y="1009217"/>
            <a:ext cx="13271" cy="51496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4E481E7-DC57-42E4-8380-7B2C02C28257}"/>
              </a:ext>
            </a:extLst>
          </p:cNvPr>
          <p:cNvSpPr/>
          <p:nvPr/>
        </p:nvSpPr>
        <p:spPr>
          <a:xfrm>
            <a:off x="595536" y="3506355"/>
            <a:ext cx="171450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02BD20A-10A1-4A16-9980-EBB35B098CE0}"/>
              </a:ext>
            </a:extLst>
          </p:cNvPr>
          <p:cNvSpPr/>
          <p:nvPr/>
        </p:nvSpPr>
        <p:spPr>
          <a:xfrm>
            <a:off x="595536" y="1606117"/>
            <a:ext cx="171450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B33D42B-87D4-4183-92F0-18A85BCD8CC0}"/>
              </a:ext>
            </a:extLst>
          </p:cNvPr>
          <p:cNvSpPr/>
          <p:nvPr/>
        </p:nvSpPr>
        <p:spPr>
          <a:xfrm>
            <a:off x="595536" y="5408180"/>
            <a:ext cx="171450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A764B0B-16EF-4773-A1E2-CEFA2758647D}"/>
              </a:ext>
            </a:extLst>
          </p:cNvPr>
          <p:cNvSpPr/>
          <p:nvPr/>
        </p:nvSpPr>
        <p:spPr>
          <a:xfrm flipV="1">
            <a:off x="1961097" y="3696465"/>
            <a:ext cx="522439" cy="458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E2F1E-C645-4949-A760-B29306BBD3C2}"/>
              </a:ext>
            </a:extLst>
          </p:cNvPr>
          <p:cNvSpPr/>
          <p:nvPr/>
        </p:nvSpPr>
        <p:spPr>
          <a:xfrm flipV="1">
            <a:off x="2037924" y="1897413"/>
            <a:ext cx="457712" cy="368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59086FE-0F5D-40E7-AF11-F642EAD80DD8}"/>
              </a:ext>
            </a:extLst>
          </p:cNvPr>
          <p:cNvSpPr txBox="1"/>
          <p:nvPr/>
        </p:nvSpPr>
        <p:spPr>
          <a:xfrm rot="16200000">
            <a:off x="1364190" y="37416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USB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0AFC59-BC0E-408A-9B91-70A025DC6889}"/>
              </a:ext>
            </a:extLst>
          </p:cNvPr>
          <p:cNvSpPr txBox="1"/>
          <p:nvPr/>
        </p:nvSpPr>
        <p:spPr>
          <a:xfrm rot="16200000">
            <a:off x="1050002" y="492524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Footswitch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9DBB0E-7366-403B-8F77-87FB2EA691DA}"/>
              </a:ext>
            </a:extLst>
          </p:cNvPr>
          <p:cNvSpPr txBox="1"/>
          <p:nvPr/>
        </p:nvSpPr>
        <p:spPr>
          <a:xfrm rot="16200000">
            <a:off x="1396250" y="189164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12V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639CA38-464E-432A-BD29-6EC300218EF3}"/>
              </a:ext>
            </a:extLst>
          </p:cNvPr>
          <p:cNvSpPr/>
          <p:nvPr/>
        </p:nvSpPr>
        <p:spPr>
          <a:xfrm>
            <a:off x="1950548" y="4949510"/>
            <a:ext cx="366036" cy="343311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08B155D-402F-4EC8-8A27-F97C8448762A}"/>
              </a:ext>
            </a:extLst>
          </p:cNvPr>
          <p:cNvSpPr/>
          <p:nvPr/>
        </p:nvSpPr>
        <p:spPr>
          <a:xfrm>
            <a:off x="11268375" y="4632779"/>
            <a:ext cx="268889" cy="256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DEB1E5B-A9DA-4D32-BF9C-B5E03DFAE9F6}"/>
              </a:ext>
            </a:extLst>
          </p:cNvPr>
          <p:cNvSpPr/>
          <p:nvPr/>
        </p:nvSpPr>
        <p:spPr>
          <a:xfrm>
            <a:off x="2152710" y="4342761"/>
            <a:ext cx="366036" cy="343311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2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">
            <a:extLst>
              <a:ext uri="{FF2B5EF4-FFF2-40B4-BE49-F238E27FC236}">
                <a16:creationId xmlns:a16="http://schemas.microsoft.com/office/drawing/2014/main" id="{698220A7-0690-4016-BF0D-9A7C37B43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58" y="1410484"/>
            <a:ext cx="1555750" cy="1554162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80" name="Group 15">
            <a:extLst>
              <a:ext uri="{FF2B5EF4-FFF2-40B4-BE49-F238E27FC236}">
                <a16:creationId xmlns:a16="http://schemas.microsoft.com/office/drawing/2014/main" id="{830C3DC9-2B18-46B6-989C-71BE04B6FEAC}"/>
              </a:ext>
            </a:extLst>
          </p:cNvPr>
          <p:cNvGrpSpPr>
            <a:grpSpLocks/>
          </p:cNvGrpSpPr>
          <p:nvPr/>
        </p:nvGrpSpPr>
        <p:grpSpPr bwMode="auto">
          <a:xfrm>
            <a:off x="787510" y="1539073"/>
            <a:ext cx="1241425" cy="1241425"/>
            <a:chOff x="1337" y="617"/>
            <a:chExt cx="782" cy="782"/>
          </a:xfrm>
        </p:grpSpPr>
        <p:sp>
          <p:nvSpPr>
            <p:cNvPr id="81" name="Oval 5">
              <a:extLst>
                <a:ext uri="{FF2B5EF4-FFF2-40B4-BE49-F238E27FC236}">
                  <a16:creationId xmlns:a16="http://schemas.microsoft.com/office/drawing/2014/main" id="{F40E603E-F556-4120-AA14-3D7861AFA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" y="749"/>
              <a:ext cx="518" cy="518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" name="Oval 6">
              <a:extLst>
                <a:ext uri="{FF2B5EF4-FFF2-40B4-BE49-F238E27FC236}">
                  <a16:creationId xmlns:a16="http://schemas.microsoft.com/office/drawing/2014/main" id="{665156DD-DD0B-4FAB-BE29-48F5EB008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617"/>
              <a:ext cx="87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3" name="Oval 7">
              <a:extLst>
                <a:ext uri="{FF2B5EF4-FFF2-40B4-BE49-F238E27FC236}">
                  <a16:creationId xmlns:a16="http://schemas.microsoft.com/office/drawing/2014/main" id="{293C09EA-63F7-4907-B615-86DA9B8CB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617"/>
              <a:ext cx="86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4" name="Oval 9">
              <a:extLst>
                <a:ext uri="{FF2B5EF4-FFF2-40B4-BE49-F238E27FC236}">
                  <a16:creationId xmlns:a16="http://schemas.microsoft.com/office/drawing/2014/main" id="{3C061869-9625-43CE-ADA6-6E6014753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313"/>
              <a:ext cx="87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" name="Oval 10">
              <a:extLst>
                <a:ext uri="{FF2B5EF4-FFF2-40B4-BE49-F238E27FC236}">
                  <a16:creationId xmlns:a16="http://schemas.microsoft.com/office/drawing/2014/main" id="{1C3417AF-4484-4331-9BD8-8B174ED1F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1313"/>
              <a:ext cx="86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A4FA99D-BC37-4C5E-9231-654F8AAEC1E0}"/>
              </a:ext>
            </a:extLst>
          </p:cNvPr>
          <p:cNvCxnSpPr>
            <a:cxnSpLocks/>
          </p:cNvCxnSpPr>
          <p:nvPr/>
        </p:nvCxnSpPr>
        <p:spPr>
          <a:xfrm>
            <a:off x="673208" y="1435884"/>
            <a:ext cx="1512888" cy="1528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33A65E2-DC7D-4B6C-ABBC-DA18C47D2D75}"/>
              </a:ext>
            </a:extLst>
          </p:cNvPr>
          <p:cNvCxnSpPr>
            <a:cxnSpLocks/>
          </p:cNvCxnSpPr>
          <p:nvPr/>
        </p:nvCxnSpPr>
        <p:spPr>
          <a:xfrm flipH="1">
            <a:off x="703371" y="1435886"/>
            <a:ext cx="1522412" cy="152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5C5142C-E435-44FF-8274-83CD90F51106}"/>
              </a:ext>
            </a:extLst>
          </p:cNvPr>
          <p:cNvCxnSpPr>
            <a:cxnSpLocks/>
          </p:cNvCxnSpPr>
          <p:nvPr/>
        </p:nvCxnSpPr>
        <p:spPr>
          <a:xfrm flipV="1">
            <a:off x="8366235" y="1370798"/>
            <a:ext cx="28575" cy="4748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1">
            <a:extLst>
              <a:ext uri="{FF2B5EF4-FFF2-40B4-BE49-F238E27FC236}">
                <a16:creationId xmlns:a16="http://schemas.microsoft.com/office/drawing/2014/main" id="{4CB6D631-A473-4B68-9369-338807DBA58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993885" y="2091523"/>
            <a:ext cx="7459663" cy="3044825"/>
            <a:chOff x="885152" y="1476903"/>
            <a:chExt cx="7460106" cy="304370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BF59B07-A67A-4170-81C2-74F610B0D336}"/>
                </a:ext>
              </a:extLst>
            </p:cNvPr>
            <p:cNvSpPr/>
            <p:nvPr/>
          </p:nvSpPr>
          <p:spPr>
            <a:xfrm>
              <a:off x="8172210" y="1476903"/>
              <a:ext cx="173048" cy="172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002B472-7C14-48EF-92C4-A0EE200BC41A}"/>
                </a:ext>
              </a:extLst>
            </p:cNvPr>
            <p:cNvCxnSpPr/>
            <p:nvPr/>
          </p:nvCxnSpPr>
          <p:spPr>
            <a:xfrm flipH="1">
              <a:off x="885152" y="1584813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724E8A9-ABEA-4932-A634-FD8316299CFB}"/>
                </a:ext>
              </a:extLst>
            </p:cNvPr>
            <p:cNvCxnSpPr/>
            <p:nvPr/>
          </p:nvCxnSpPr>
          <p:spPr>
            <a:xfrm flipH="1">
              <a:off x="885152" y="4407939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C1810F1-4147-4DFA-84D9-ABDBEAD39E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3328" y="1584813"/>
              <a:ext cx="6936200" cy="28421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885BF92-C1B5-4761-B990-1B7F6B5C95BA}"/>
                </a:ext>
              </a:extLst>
            </p:cNvPr>
            <p:cNvCxnSpPr/>
            <p:nvPr/>
          </p:nvCxnSpPr>
          <p:spPr>
            <a:xfrm flipH="1">
              <a:off x="885152" y="1989477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3333CC5-046B-4279-A34B-64865653C895}"/>
                </a:ext>
              </a:extLst>
            </p:cNvPr>
            <p:cNvCxnSpPr/>
            <p:nvPr/>
          </p:nvCxnSpPr>
          <p:spPr>
            <a:xfrm flipH="1">
              <a:off x="885152" y="2392554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EAD1E03-7F0A-43BE-BFB9-8CD84FFB2480}"/>
                </a:ext>
              </a:extLst>
            </p:cNvPr>
            <p:cNvCxnSpPr/>
            <p:nvPr/>
          </p:nvCxnSpPr>
          <p:spPr>
            <a:xfrm flipH="1">
              <a:off x="885152" y="2795631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7AF91F2-BC3D-4EBC-878D-4473B4B63292}"/>
                </a:ext>
              </a:extLst>
            </p:cNvPr>
            <p:cNvCxnSpPr/>
            <p:nvPr/>
          </p:nvCxnSpPr>
          <p:spPr>
            <a:xfrm flipH="1">
              <a:off x="885152" y="3198708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5424C34-3326-4089-AA87-6A1D65EC3204}"/>
                </a:ext>
              </a:extLst>
            </p:cNvPr>
            <p:cNvCxnSpPr/>
            <p:nvPr/>
          </p:nvCxnSpPr>
          <p:spPr>
            <a:xfrm flipH="1">
              <a:off x="885152" y="3601785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7EF235C-D51D-4209-A92F-EB068E0761C9}"/>
                </a:ext>
              </a:extLst>
            </p:cNvPr>
            <p:cNvCxnSpPr/>
            <p:nvPr/>
          </p:nvCxnSpPr>
          <p:spPr>
            <a:xfrm flipH="1">
              <a:off x="885152" y="4004862"/>
              <a:ext cx="7431529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C524DE7-91BA-4327-BD80-9EAC362E86FE}"/>
                </a:ext>
              </a:extLst>
            </p:cNvPr>
            <p:cNvSpPr/>
            <p:nvPr/>
          </p:nvSpPr>
          <p:spPr>
            <a:xfrm>
              <a:off x="7221241" y="1873632"/>
              <a:ext cx="173047" cy="172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6497F81-5463-4FBB-9B4E-1BB5F68410CB}"/>
                </a:ext>
              </a:extLst>
            </p:cNvPr>
            <p:cNvSpPr/>
            <p:nvPr/>
          </p:nvSpPr>
          <p:spPr>
            <a:xfrm>
              <a:off x="2210794" y="3919169"/>
              <a:ext cx="173047" cy="172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2A55878-0514-4A46-BE63-9ACE430E2071}"/>
                </a:ext>
              </a:extLst>
            </p:cNvPr>
            <p:cNvSpPr/>
            <p:nvPr/>
          </p:nvSpPr>
          <p:spPr>
            <a:xfrm>
              <a:off x="1221722" y="4347636"/>
              <a:ext cx="173048" cy="172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699FFDD-7854-46E4-9DBC-8D7EFC29C39D}"/>
                </a:ext>
              </a:extLst>
            </p:cNvPr>
            <p:cNvSpPr/>
            <p:nvPr/>
          </p:nvSpPr>
          <p:spPr>
            <a:xfrm>
              <a:off x="3249080" y="3519265"/>
              <a:ext cx="173047" cy="172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AEF5B85-1C7A-47DE-BD7B-5EF4283B3DA4}"/>
                </a:ext>
              </a:extLst>
            </p:cNvPr>
            <p:cNvSpPr/>
            <p:nvPr/>
          </p:nvSpPr>
          <p:spPr>
            <a:xfrm>
              <a:off x="4168297" y="3120950"/>
              <a:ext cx="173048" cy="172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523CC1-8B74-44B6-913B-84AE3AEB650B}"/>
                </a:ext>
              </a:extLst>
            </p:cNvPr>
            <p:cNvSpPr/>
            <p:nvPr/>
          </p:nvSpPr>
          <p:spPr>
            <a:xfrm>
              <a:off x="5204997" y="2722633"/>
              <a:ext cx="173047" cy="172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B5E53BD-300E-4C40-AE92-8D87AC6B3050}"/>
                </a:ext>
              </a:extLst>
            </p:cNvPr>
            <p:cNvSpPr/>
            <p:nvPr/>
          </p:nvSpPr>
          <p:spPr>
            <a:xfrm>
              <a:off x="6184542" y="2324317"/>
              <a:ext cx="173048" cy="1713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07" name="Rectangle 4">
            <a:extLst>
              <a:ext uri="{FF2B5EF4-FFF2-40B4-BE49-F238E27FC236}">
                <a16:creationId xmlns:a16="http://schemas.microsoft.com/office/drawing/2014/main" id="{81E17F4F-9EA0-49D6-B609-98C37E6BC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871" y="2221698"/>
            <a:ext cx="1555750" cy="1554163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108" name="Group 15">
            <a:extLst>
              <a:ext uri="{FF2B5EF4-FFF2-40B4-BE49-F238E27FC236}">
                <a16:creationId xmlns:a16="http://schemas.microsoft.com/office/drawing/2014/main" id="{18431956-06C0-40B8-9E00-7EFC047C4572}"/>
              </a:ext>
            </a:extLst>
          </p:cNvPr>
          <p:cNvGrpSpPr>
            <a:grpSpLocks/>
          </p:cNvGrpSpPr>
          <p:nvPr/>
        </p:nvGrpSpPr>
        <p:grpSpPr bwMode="auto">
          <a:xfrm>
            <a:off x="2805223" y="2350286"/>
            <a:ext cx="1241425" cy="1241425"/>
            <a:chOff x="1337" y="617"/>
            <a:chExt cx="782" cy="782"/>
          </a:xfrm>
        </p:grpSpPr>
        <p:sp>
          <p:nvSpPr>
            <p:cNvPr id="109" name="Oval 5">
              <a:extLst>
                <a:ext uri="{FF2B5EF4-FFF2-40B4-BE49-F238E27FC236}">
                  <a16:creationId xmlns:a16="http://schemas.microsoft.com/office/drawing/2014/main" id="{29B3609B-290C-4404-9D32-C9D46BC9A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" y="749"/>
              <a:ext cx="518" cy="518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0" name="Oval 6">
              <a:extLst>
                <a:ext uri="{FF2B5EF4-FFF2-40B4-BE49-F238E27FC236}">
                  <a16:creationId xmlns:a16="http://schemas.microsoft.com/office/drawing/2014/main" id="{A93B710A-906F-4877-9995-4C9645492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617"/>
              <a:ext cx="87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" name="Oval 7">
              <a:extLst>
                <a:ext uri="{FF2B5EF4-FFF2-40B4-BE49-F238E27FC236}">
                  <a16:creationId xmlns:a16="http://schemas.microsoft.com/office/drawing/2014/main" id="{C49535FE-6D29-436C-A0E7-FC7A9D9EE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617"/>
              <a:ext cx="86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" name="Oval 9">
              <a:extLst>
                <a:ext uri="{FF2B5EF4-FFF2-40B4-BE49-F238E27FC236}">
                  <a16:creationId xmlns:a16="http://schemas.microsoft.com/office/drawing/2014/main" id="{7703C89D-3E14-4780-B60A-4AFA53035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313"/>
              <a:ext cx="87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" name="Oval 10">
              <a:extLst>
                <a:ext uri="{FF2B5EF4-FFF2-40B4-BE49-F238E27FC236}">
                  <a16:creationId xmlns:a16="http://schemas.microsoft.com/office/drawing/2014/main" id="{7C819AD9-481E-4CF0-9B09-E782F269B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1313"/>
              <a:ext cx="86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D4B0E3D-9F82-46D4-8C9E-2BA05E45D04A}"/>
              </a:ext>
            </a:extLst>
          </p:cNvPr>
          <p:cNvCxnSpPr>
            <a:cxnSpLocks/>
          </p:cNvCxnSpPr>
          <p:nvPr/>
        </p:nvCxnSpPr>
        <p:spPr>
          <a:xfrm>
            <a:off x="2690923" y="2247098"/>
            <a:ext cx="1512887" cy="152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A660295-833C-4499-AAB0-3ABA214FF8FF}"/>
              </a:ext>
            </a:extLst>
          </p:cNvPr>
          <p:cNvCxnSpPr>
            <a:cxnSpLocks/>
          </p:cNvCxnSpPr>
          <p:nvPr/>
        </p:nvCxnSpPr>
        <p:spPr>
          <a:xfrm flipH="1">
            <a:off x="2721085" y="2247098"/>
            <a:ext cx="1522413" cy="1520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4">
            <a:extLst>
              <a:ext uri="{FF2B5EF4-FFF2-40B4-BE49-F238E27FC236}">
                <a16:creationId xmlns:a16="http://schemas.microsoft.com/office/drawing/2014/main" id="{71DEBA28-0DCB-41E8-A853-892F438D6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033" y="3007509"/>
            <a:ext cx="1555750" cy="1554162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117" name="Group 15">
            <a:extLst>
              <a:ext uri="{FF2B5EF4-FFF2-40B4-BE49-F238E27FC236}">
                <a16:creationId xmlns:a16="http://schemas.microsoft.com/office/drawing/2014/main" id="{AA59524F-80CB-45BB-A193-FEDA809CE749}"/>
              </a:ext>
            </a:extLst>
          </p:cNvPr>
          <p:cNvGrpSpPr>
            <a:grpSpLocks/>
          </p:cNvGrpSpPr>
          <p:nvPr/>
        </p:nvGrpSpPr>
        <p:grpSpPr bwMode="auto">
          <a:xfrm>
            <a:off x="4763596" y="3205972"/>
            <a:ext cx="1241425" cy="1241425"/>
            <a:chOff x="1337" y="617"/>
            <a:chExt cx="782" cy="782"/>
          </a:xfrm>
        </p:grpSpPr>
        <p:sp>
          <p:nvSpPr>
            <p:cNvPr id="118" name="Oval 5">
              <a:extLst>
                <a:ext uri="{FF2B5EF4-FFF2-40B4-BE49-F238E27FC236}">
                  <a16:creationId xmlns:a16="http://schemas.microsoft.com/office/drawing/2014/main" id="{0C3C5A50-4533-4130-8210-F1724BF68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" y="749"/>
              <a:ext cx="518" cy="518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9" name="Oval 6">
              <a:extLst>
                <a:ext uri="{FF2B5EF4-FFF2-40B4-BE49-F238E27FC236}">
                  <a16:creationId xmlns:a16="http://schemas.microsoft.com/office/drawing/2014/main" id="{16807C1E-C559-4F84-B5A1-911933FD0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617"/>
              <a:ext cx="87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0" name="Oval 7">
              <a:extLst>
                <a:ext uri="{FF2B5EF4-FFF2-40B4-BE49-F238E27FC236}">
                  <a16:creationId xmlns:a16="http://schemas.microsoft.com/office/drawing/2014/main" id="{4B32C0E3-019E-467F-A1A5-878341DD8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617"/>
              <a:ext cx="86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1" name="Oval 9">
              <a:extLst>
                <a:ext uri="{FF2B5EF4-FFF2-40B4-BE49-F238E27FC236}">
                  <a16:creationId xmlns:a16="http://schemas.microsoft.com/office/drawing/2014/main" id="{D3B8D9CC-C5BC-49B1-ABAB-495127060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313"/>
              <a:ext cx="87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" name="Oval 10">
              <a:extLst>
                <a:ext uri="{FF2B5EF4-FFF2-40B4-BE49-F238E27FC236}">
                  <a16:creationId xmlns:a16="http://schemas.microsoft.com/office/drawing/2014/main" id="{51AB8A4A-60D8-4D70-B1E6-EABA0A61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1313"/>
              <a:ext cx="86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519FA36-64B7-4AE1-BB7C-84EA0B2EB9D1}"/>
              </a:ext>
            </a:extLst>
          </p:cNvPr>
          <p:cNvCxnSpPr>
            <a:cxnSpLocks/>
          </p:cNvCxnSpPr>
          <p:nvPr/>
        </p:nvCxnSpPr>
        <p:spPr>
          <a:xfrm>
            <a:off x="4624498" y="3031321"/>
            <a:ext cx="1512887" cy="153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1920355-2DA7-439E-AB5B-F44265C29F73}"/>
              </a:ext>
            </a:extLst>
          </p:cNvPr>
          <p:cNvCxnSpPr>
            <a:cxnSpLocks/>
          </p:cNvCxnSpPr>
          <p:nvPr/>
        </p:nvCxnSpPr>
        <p:spPr>
          <a:xfrm flipH="1">
            <a:off x="4654660" y="3032911"/>
            <a:ext cx="1522413" cy="1519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4">
            <a:extLst>
              <a:ext uri="{FF2B5EF4-FFF2-40B4-BE49-F238E27FC236}">
                <a16:creationId xmlns:a16="http://schemas.microsoft.com/office/drawing/2014/main" id="{5FF30D23-3CA0-46F3-A7C9-3EE5F6DF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033" y="3813959"/>
            <a:ext cx="1555750" cy="1554162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126" name="Group 15">
            <a:extLst>
              <a:ext uri="{FF2B5EF4-FFF2-40B4-BE49-F238E27FC236}">
                <a16:creationId xmlns:a16="http://schemas.microsoft.com/office/drawing/2014/main" id="{C6E2A04B-185E-4D95-95AA-80C2382D0D8D}"/>
              </a:ext>
            </a:extLst>
          </p:cNvPr>
          <p:cNvGrpSpPr>
            <a:grpSpLocks/>
          </p:cNvGrpSpPr>
          <p:nvPr/>
        </p:nvGrpSpPr>
        <p:grpSpPr bwMode="auto">
          <a:xfrm>
            <a:off x="6837448" y="4012470"/>
            <a:ext cx="1241425" cy="1241425"/>
            <a:chOff x="1337" y="617"/>
            <a:chExt cx="782" cy="782"/>
          </a:xfrm>
        </p:grpSpPr>
        <p:sp>
          <p:nvSpPr>
            <p:cNvPr id="127" name="Oval 5">
              <a:extLst>
                <a:ext uri="{FF2B5EF4-FFF2-40B4-BE49-F238E27FC236}">
                  <a16:creationId xmlns:a16="http://schemas.microsoft.com/office/drawing/2014/main" id="{45D9629D-D069-4413-97EA-31D43BC8E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" y="749"/>
              <a:ext cx="518" cy="518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" name="Oval 6">
              <a:extLst>
                <a:ext uri="{FF2B5EF4-FFF2-40B4-BE49-F238E27FC236}">
                  <a16:creationId xmlns:a16="http://schemas.microsoft.com/office/drawing/2014/main" id="{315B8EDC-8BD9-41A8-B823-C7174C80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617"/>
              <a:ext cx="87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9" name="Oval 7">
              <a:extLst>
                <a:ext uri="{FF2B5EF4-FFF2-40B4-BE49-F238E27FC236}">
                  <a16:creationId xmlns:a16="http://schemas.microsoft.com/office/drawing/2014/main" id="{AEDF17C9-E046-4066-9F88-39A48F242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617"/>
              <a:ext cx="86" cy="8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" name="Oval 9">
              <a:extLst>
                <a:ext uri="{FF2B5EF4-FFF2-40B4-BE49-F238E27FC236}">
                  <a16:creationId xmlns:a16="http://schemas.microsoft.com/office/drawing/2014/main" id="{37960EB0-99AE-4665-94CD-56E383638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" y="1313"/>
              <a:ext cx="87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1" name="Oval 10">
              <a:extLst>
                <a:ext uri="{FF2B5EF4-FFF2-40B4-BE49-F238E27FC236}">
                  <a16:creationId xmlns:a16="http://schemas.microsoft.com/office/drawing/2014/main" id="{3028D655-8E9E-47D2-AFC5-9BA3D1E21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1313"/>
              <a:ext cx="86" cy="86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1F93478-A432-4183-AC39-61936BBD0CB5}"/>
              </a:ext>
            </a:extLst>
          </p:cNvPr>
          <p:cNvCxnSpPr>
            <a:cxnSpLocks/>
          </p:cNvCxnSpPr>
          <p:nvPr/>
        </p:nvCxnSpPr>
        <p:spPr>
          <a:xfrm>
            <a:off x="6658083" y="3837771"/>
            <a:ext cx="1511300" cy="153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125315C-47FB-4963-A0D0-AE1FF2984219}"/>
              </a:ext>
            </a:extLst>
          </p:cNvPr>
          <p:cNvCxnSpPr>
            <a:cxnSpLocks/>
          </p:cNvCxnSpPr>
          <p:nvPr/>
        </p:nvCxnSpPr>
        <p:spPr>
          <a:xfrm flipH="1">
            <a:off x="6688246" y="3839361"/>
            <a:ext cx="1522412" cy="1519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A02A8EEA-B00F-4130-8211-1F082BC1F258}"/>
              </a:ext>
            </a:extLst>
          </p:cNvPr>
          <p:cNvSpPr/>
          <p:nvPr/>
        </p:nvSpPr>
        <p:spPr>
          <a:xfrm>
            <a:off x="236645" y="1027898"/>
            <a:ext cx="11864519" cy="5172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E7487B17-BEEC-461A-8DDA-02F445CB44E4}"/>
              </a:ext>
            </a:extLst>
          </p:cNvPr>
          <p:cNvSpPr/>
          <p:nvPr/>
        </p:nvSpPr>
        <p:spPr>
          <a:xfrm>
            <a:off x="9461608" y="3599646"/>
            <a:ext cx="173038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631FBE9D-A154-4E8F-AEE5-2B637EC69D2B}"/>
              </a:ext>
            </a:extLst>
          </p:cNvPr>
          <p:cNvSpPr/>
          <p:nvPr/>
        </p:nvSpPr>
        <p:spPr>
          <a:xfrm>
            <a:off x="9461608" y="1699409"/>
            <a:ext cx="173038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E8A5875-6D8B-478E-8B11-D307B8DCA9C7}"/>
              </a:ext>
            </a:extLst>
          </p:cNvPr>
          <p:cNvSpPr/>
          <p:nvPr/>
        </p:nvSpPr>
        <p:spPr>
          <a:xfrm>
            <a:off x="9461608" y="5501471"/>
            <a:ext cx="173038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8FA65E2-45A7-45DD-A4E4-DD01A276D637}"/>
              </a:ext>
            </a:extLst>
          </p:cNvPr>
          <p:cNvSpPr/>
          <p:nvPr/>
        </p:nvSpPr>
        <p:spPr>
          <a:xfrm flipV="1">
            <a:off x="245556" y="5493534"/>
            <a:ext cx="1484313" cy="698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CDD0268-ACDD-40BA-8091-6DCC56B9AB42}"/>
              </a:ext>
            </a:extLst>
          </p:cNvPr>
          <p:cNvSpPr txBox="1"/>
          <p:nvPr/>
        </p:nvSpPr>
        <p:spPr>
          <a:xfrm>
            <a:off x="9241894" y="4144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59E39B9-A15A-4F30-B41E-3E890A6680E5}"/>
              </a:ext>
            </a:extLst>
          </p:cNvPr>
          <p:cNvCxnSpPr>
            <a:cxnSpLocks/>
          </p:cNvCxnSpPr>
          <p:nvPr/>
        </p:nvCxnSpPr>
        <p:spPr>
          <a:xfrm flipV="1">
            <a:off x="9796679" y="1025924"/>
            <a:ext cx="13271" cy="51496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>
            <a:extLst>
              <a:ext uri="{FF2B5EF4-FFF2-40B4-BE49-F238E27FC236}">
                <a16:creationId xmlns:a16="http://schemas.microsoft.com/office/drawing/2014/main" id="{7B02A937-D70A-4C99-A967-A3CF813DE1BA}"/>
              </a:ext>
            </a:extLst>
          </p:cNvPr>
          <p:cNvSpPr/>
          <p:nvPr/>
        </p:nvSpPr>
        <p:spPr>
          <a:xfrm>
            <a:off x="11521217" y="3590592"/>
            <a:ext cx="173038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4377E49-2D72-4788-A2D2-8A2D2F238DB1}"/>
              </a:ext>
            </a:extLst>
          </p:cNvPr>
          <p:cNvSpPr/>
          <p:nvPr/>
        </p:nvSpPr>
        <p:spPr>
          <a:xfrm>
            <a:off x="11521217" y="1690355"/>
            <a:ext cx="173038" cy="173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F6DF0B0-3335-478E-85F1-B7AD6A53BB3E}"/>
              </a:ext>
            </a:extLst>
          </p:cNvPr>
          <p:cNvSpPr/>
          <p:nvPr/>
        </p:nvSpPr>
        <p:spPr>
          <a:xfrm>
            <a:off x="11521217" y="5492417"/>
            <a:ext cx="173038" cy="1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51045315-CE11-4206-8417-F165111B17C6}"/>
              </a:ext>
            </a:extLst>
          </p:cNvPr>
          <p:cNvSpPr/>
          <p:nvPr/>
        </p:nvSpPr>
        <p:spPr>
          <a:xfrm>
            <a:off x="790577" y="4633108"/>
            <a:ext cx="268889" cy="256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833C22C-9A58-4C38-88D3-CEBF4D4BE5B5}"/>
              </a:ext>
            </a:extLst>
          </p:cNvPr>
          <p:cNvSpPr/>
          <p:nvPr/>
        </p:nvSpPr>
        <p:spPr>
          <a:xfrm>
            <a:off x="9809950" y="3931605"/>
            <a:ext cx="366036" cy="343311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11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528</Words>
  <Application>Microsoft Office PowerPoint</Application>
  <PresentationFormat>Widescreen</PresentationFormat>
  <Paragraphs>82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Copperplate Gothic 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jones</dc:creator>
  <cp:lastModifiedBy>scott jones</cp:lastModifiedBy>
  <cp:revision>32</cp:revision>
  <dcterms:created xsi:type="dcterms:W3CDTF">2020-12-04T19:14:12Z</dcterms:created>
  <dcterms:modified xsi:type="dcterms:W3CDTF">2020-12-25T00:52:58Z</dcterms:modified>
</cp:coreProperties>
</file>