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426" y="96"/>
      </p:cViewPr>
      <p:guideLst>
        <p:guide orient="horz" pos="2136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73ED-6597-4CDC-AAB2-15C9CC5AE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3F8AB-40CC-4520-A640-701C8B6EB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2D5F6-D63A-4544-8CCD-7A0A8016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D934B-DEAF-43E5-8EF4-EBFFF358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D9C6-5BFF-4554-AAFF-122ACECA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1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CB1D-ABD9-4D8D-8978-DCC5F4AC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76B1E-4E00-4431-AB60-B721FF0FA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CFB85-5485-41AD-861B-792DB29D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673B9-D8EE-4C1A-BE98-2FB92E55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CA43A-666B-4D01-940C-6A939A01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D984D-EDFB-4A08-87D3-DAEDD05C4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6C6AA-1A01-4C4B-A89F-C5C3FDAE0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3228A-30D4-48BB-8DA2-A67188EF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2CC82-6BB4-4134-B085-47177E24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0B4B1-7AB1-4885-9AF5-6D6EC6D3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4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69AC-EA85-4237-9C02-01353D51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3C017-4F3A-467A-A288-35487248E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96A5-2957-4873-86AA-96F140E0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BFC6-5290-49C1-BF20-E08DAFA6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7EE3D-C26D-46B8-A689-641BFD6E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053B-69B9-4CD4-99DE-FE56B733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00230-3E1E-44D5-BCAC-F52D32259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2FE8B-9144-4CCF-86D2-B2239C65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9C03-DB9A-4DD4-875C-CEA80394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7CB7-E5BD-411C-A971-52E4388E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6B3E-A737-4173-B6EA-A79E738A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DEDD7-C46D-4E73-A933-F872E91CD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F6840-DC84-4E93-98DA-4B24BC72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F4BAE-7047-4A92-B74D-C3217CD6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5E442-3F16-4130-8EE6-5F38557E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7EE1E-2546-4F62-97D6-1649603A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5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F618-878C-4228-9644-0D205F2C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15554-3C32-4C6E-8335-5F075A7F7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33EC5-7D44-4AE9-8C26-A360785ED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5198F-D779-4D15-974C-7B22F7F0E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FD87D-BBCC-45A2-A7CF-091C26D8B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DE0F4-ACD2-4ACD-BF25-44E4805A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58EB4-A3DC-4B01-B467-EE465461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1B61A-726E-44B8-8E74-4BEF6F79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664E-C595-4BA1-8BC0-8734FC1F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26E8E-A25D-4F79-971D-7009B4E3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94D48-291A-4A16-B071-52A42C65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B3142-16E3-4E49-8EA3-B073E23D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749FC-8C3B-41F7-A794-839D3FDB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6B485-9CA6-406A-ADAD-ED3D81A0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E9BD0-2F6A-43CF-9633-F6AC6A42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A418-91D8-47AC-B825-477770D9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7E040-1B42-4104-B3F2-C0B1E9B51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992FE-7C32-4D1F-A8CC-60EF484CB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56A18-EC25-41E8-BB60-7497C43F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99667-E2DE-49F7-ACA9-59C2D085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DE13F-923C-43CE-BAB2-42DB1EF4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2183-B7EB-4106-B7E6-F08F6FB4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5353C-BD55-452E-A540-5E1A322F3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E4629-D4B9-4743-A201-0709E8C51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D46A8-43FF-49DF-8B26-719F5A72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24369-9AC4-4A32-99A0-ADABA41C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F1EA-6622-45A8-BE08-60D0D02F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245706-00C7-4923-97FB-69157326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C03A8-7C34-40F1-AA26-E71BF929C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82860-3751-46C1-B521-2443F76A7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7C92-A948-4E0E-A963-EB73E0AE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289B5-3B66-4E12-B6FE-F491F7B45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518280-FC75-4EB6-9BBD-E3E2A5DA02EA}"/>
              </a:ext>
            </a:extLst>
          </p:cNvPr>
          <p:cNvSpPr txBox="1"/>
          <p:nvPr/>
        </p:nvSpPr>
        <p:spPr>
          <a:xfrm>
            <a:off x="175116" y="2726640"/>
            <a:ext cx="116983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latin typeface="Copperplate Gothic Bold" panose="020E0705020206020404" pitchFamily="34" charset="0"/>
              </a:rPr>
              <a:t>Using Low-cost Stepper Motors</a:t>
            </a:r>
          </a:p>
          <a:p>
            <a:pPr algn="ctr"/>
            <a:r>
              <a:rPr lang="en-US" sz="5000" dirty="0">
                <a:latin typeface="Copperplate Gothic Bold" panose="020E0705020206020404" pitchFamily="34" charset="0"/>
              </a:rPr>
              <a:t>To Create a Dobby Mechanism</a:t>
            </a:r>
          </a:p>
        </p:txBody>
      </p:sp>
    </p:spTree>
    <p:extLst>
      <p:ext uri="{BB962C8B-B14F-4D97-AF65-F5344CB8AC3E}">
        <p14:creationId xmlns:p14="http://schemas.microsoft.com/office/powerpoint/2010/main" val="109072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3734F3A-B60A-4283-9EA6-F0B89D838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60" y="0"/>
            <a:ext cx="3779840" cy="2834880"/>
          </a:xfrm>
          <a:prstGeom prst="rect">
            <a:avLst/>
          </a:prstGeom>
        </p:spPr>
      </p:pic>
      <p:pic>
        <p:nvPicPr>
          <p:cNvPr id="7" name="Picture 6" descr="A picture containing indoor, floor, chair, wooden&#10;&#10;Description automatically generated">
            <a:extLst>
              <a:ext uri="{FF2B5EF4-FFF2-40B4-BE49-F238E27FC236}">
                <a16:creationId xmlns:a16="http://schemas.microsoft.com/office/drawing/2014/main" id="{82335655-9665-4140-88B9-4286577E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9839" cy="283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811EF-F51C-4B14-ADFF-1D60C300F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80" y="-1"/>
            <a:ext cx="3779840" cy="2834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DDC24-9999-4B71-8468-49CB2F463E9B}"/>
              </a:ext>
            </a:extLst>
          </p:cNvPr>
          <p:cNvSpPr txBox="1"/>
          <p:nvPr/>
        </p:nvSpPr>
        <p:spPr>
          <a:xfrm>
            <a:off x="1085850" y="2881313"/>
            <a:ext cx="97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Front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1BEBBF-8E9D-42C8-8069-D23D67FB5A73}"/>
              </a:ext>
            </a:extLst>
          </p:cNvPr>
          <p:cNvSpPr txBox="1"/>
          <p:nvPr/>
        </p:nvSpPr>
        <p:spPr>
          <a:xfrm>
            <a:off x="5729608" y="2920013"/>
            <a:ext cx="1312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Right Side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DE87C-F175-4B1C-99FE-E3CE2BCC0315}"/>
              </a:ext>
            </a:extLst>
          </p:cNvPr>
          <p:cNvSpPr txBox="1"/>
          <p:nvPr/>
        </p:nvSpPr>
        <p:spPr>
          <a:xfrm>
            <a:off x="10253362" y="2920013"/>
            <a:ext cx="927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Back View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EA6ACD7-1906-4CA7-81A4-069C08412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27" y="3438525"/>
            <a:ext cx="3614549" cy="2710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E50EBB-DA98-4648-9491-45403B34C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3628" y="3782152"/>
            <a:ext cx="2749011" cy="20617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25D37-CCD9-49CF-A5B9-62A230737C87}"/>
              </a:ext>
            </a:extLst>
          </p:cNvPr>
          <p:cNvSpPr txBox="1"/>
          <p:nvPr/>
        </p:nvSpPr>
        <p:spPr>
          <a:xfrm>
            <a:off x="0" y="6139912"/>
            <a:ext cx="26345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Electronics: Mega 2560 processor</a:t>
            </a:r>
          </a:p>
          <a:p>
            <a:r>
              <a:rPr lang="en-US" sz="1400" dirty="0"/>
              <a:t>Mega2560 prototyping shield</a:t>
            </a:r>
          </a:p>
          <a:p>
            <a:r>
              <a:rPr lang="en-US" sz="1400" dirty="0"/>
              <a:t>7 ULN2003A driver chips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2869F5-AB4F-4099-94C2-C4FC2C16A5E4}"/>
              </a:ext>
            </a:extLst>
          </p:cNvPr>
          <p:cNvSpPr txBox="1"/>
          <p:nvPr/>
        </p:nvSpPr>
        <p:spPr>
          <a:xfrm>
            <a:off x="3461433" y="6157436"/>
            <a:ext cx="3864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Completed electronics assembly</a:t>
            </a:r>
          </a:p>
          <a:p>
            <a:r>
              <a:rPr lang="en-US" sz="1400" dirty="0"/>
              <a:t>(with prototyping shield showing layout of drivers)</a:t>
            </a:r>
          </a:p>
          <a:p>
            <a:r>
              <a:rPr lang="en-US" sz="1400" dirty="0"/>
              <a:t>{Housed inside top </a:t>
            </a:r>
            <a:r>
              <a:rPr lang="en-US" sz="1400"/>
              <a:t>cover assembly}</a:t>
            </a:r>
            <a:endParaRPr lang="en-US" sz="1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A251ED-E19D-4EAD-8CC5-04772FEBD664}"/>
              </a:ext>
            </a:extLst>
          </p:cNvPr>
          <p:cNvCxnSpPr>
            <a:cxnSpLocks/>
          </p:cNvCxnSpPr>
          <p:nvPr/>
        </p:nvCxnSpPr>
        <p:spPr>
          <a:xfrm>
            <a:off x="0" y="3390900"/>
            <a:ext cx="12192000" cy="1"/>
          </a:xfrm>
          <a:prstGeom prst="line">
            <a:avLst/>
          </a:prstGeom>
          <a:ln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817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47</Words>
  <Application>Microsoft Office PowerPoint</Application>
  <PresentationFormat>Widescreen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Copperplate Gothic Bold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jones</dc:creator>
  <cp:lastModifiedBy>scott jones</cp:lastModifiedBy>
  <cp:revision>32</cp:revision>
  <dcterms:created xsi:type="dcterms:W3CDTF">2020-12-04T19:14:12Z</dcterms:created>
  <dcterms:modified xsi:type="dcterms:W3CDTF">2020-12-25T00:52:42Z</dcterms:modified>
</cp:coreProperties>
</file>