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22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44C44-43D5-47CC-952F-DD921486E5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FED8A-8B6A-408C-9810-92F0812186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42A74-ACC8-422C-8E2C-407DF5795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F7A4-77DD-4330-8643-27FA44C059E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42707-9EA0-48E5-834B-3725E27F4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02626-B75B-4EB9-B3C9-6F240868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6B6D-D84D-4BEF-BDB4-8DE630A3E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1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51B4D-10C1-43C7-99B5-EFB2B98BA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24A1A1-B855-4C89-A335-570A0E5DF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CCE4F-3B1E-4B33-AEF4-09F991D5C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F7A4-77DD-4330-8643-27FA44C059E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816FC-3F82-4556-8C16-1B685FBD7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E6D92-9FED-4456-A5EA-D35373315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6B6D-D84D-4BEF-BDB4-8DE630A3E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3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62A461-6756-43E1-AAB7-74302D76F0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DDAAE3-0FB7-409C-A316-1A889BC93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22281-E4AF-4A1A-AEB5-DEEC35EAD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F7A4-77DD-4330-8643-27FA44C059E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C445F-FD58-4E2D-85FF-3786A28E7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561C5-D665-49F7-B2EF-50B7898AE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6B6D-D84D-4BEF-BDB4-8DE630A3E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6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96A91-2DEB-4311-B0E8-B7687E7A3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269A2-7AE0-48CE-AE1B-C25040C78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6019E-2BCB-47A4-BF0D-C8B612F2E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F7A4-77DD-4330-8643-27FA44C059E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A2821-8C8F-488D-A176-A41AB6C6C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24C50-F46E-41FF-B9F9-D338C642D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6B6D-D84D-4BEF-BDB4-8DE630A3E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767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827FE-0FB4-471F-9CBC-F97A46B45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06F42-767C-429B-8E5C-122C82722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E49DA-522A-435F-AE9C-51CD7E7ED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F7A4-77DD-4330-8643-27FA44C059E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3FCF9-9D1D-4BD1-B995-F4446D8A1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3E1D0-53A2-471A-9547-CB0B52A29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6B6D-D84D-4BEF-BDB4-8DE630A3E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21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74072-DE8A-4335-95E4-730EF616D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573E7-02AD-4311-99F2-F4C034D5F1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F44D62-BA5E-40A5-888B-324596BF9C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EC1D9-7113-4F12-8DCB-B553F3CC9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F7A4-77DD-4330-8643-27FA44C059E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1B24AC-3DD3-44B2-8C8A-D0A785725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A3FA1-B3E0-432A-8157-3E1166B44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6B6D-D84D-4BEF-BDB4-8DE630A3E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384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CA679-0B21-4820-B07C-01E7E4629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D10B7-49D7-4131-8EC1-83196CA67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8DA92A-43BE-4B69-8F85-B77FB399E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EDEFDC-A6CD-4BC7-88C3-C4D51C8413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968361-11C0-45ED-B2E8-9C65CA2B1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B4CEA9-703E-41FA-90AE-090A2A0D9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F7A4-77DD-4330-8643-27FA44C059E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D65920-0D7E-45A5-939A-DA2C60C4E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1ADF85-1488-48E2-9CB4-54CE064DE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6B6D-D84D-4BEF-BDB4-8DE630A3E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0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DB5C0-6344-4308-90CF-791EB4A9D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B11111-8359-47F3-BE3B-7B721D6A0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F7A4-77DD-4330-8643-27FA44C059E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8BC0E7-021E-4D53-94FE-E1B95D877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7FDA22-3E28-4F1B-BF36-92DF4C3EE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6B6D-D84D-4BEF-BDB4-8DE630A3E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89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9CB988-B253-4652-9CC0-61B4FB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F7A4-77DD-4330-8643-27FA44C059E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BE24F5-7913-4471-B8DC-AB2EE907B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73DC6-7E1D-45BB-B132-6EC123562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6B6D-D84D-4BEF-BDB4-8DE630A3E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5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4E2AE-A5E1-4C8F-8830-1C0513AE5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BA35C-0254-4E6D-9164-C99AA38DD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3CB9F6-32F8-4C15-9A3E-97A074A75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441CA3-D169-4E05-B528-A0166977B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F7A4-77DD-4330-8643-27FA44C059E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E07554-202F-46CE-8964-21EABD8DB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C77E7E-C0F1-4944-A9F2-825DC0B21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6B6D-D84D-4BEF-BDB4-8DE630A3E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566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B3B0D-C918-45AC-9F69-AC461F1E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CC7F35-ED5A-4439-AA56-91FA0C24B3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04DD41-54D6-4DBF-B3E4-CEC728FB4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E0989-649D-4E44-B12F-FD28516E4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F7A4-77DD-4330-8643-27FA44C059E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6EB03-982D-4ACE-BF8D-B5D08FEE1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E7BD5A-065A-475B-8DCB-0CBEC239B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6B6D-D84D-4BEF-BDB4-8DE630A3E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64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D93BC5-795F-465E-B805-D805FF246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3930C-E634-4B2E-B641-D11F6835D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1FF38-B2B2-485C-8BA5-6A0918CD7C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FF7A4-77DD-4330-8643-27FA44C059E7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62F20-C40B-460D-BA50-95380B0755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F90F5-01C1-4192-93C3-24C9CA08A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86B6D-D84D-4BEF-BDB4-8DE630A3E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27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Box 74">
            <a:extLst>
              <a:ext uri="{FF2B5EF4-FFF2-40B4-BE49-F238E27FC236}">
                <a16:creationId xmlns:a16="http://schemas.microsoft.com/office/drawing/2014/main" id="{99625743-32CB-4D6D-B449-F4F8A6BBEE67}"/>
              </a:ext>
            </a:extLst>
          </p:cNvPr>
          <p:cNvSpPr txBox="1"/>
          <p:nvPr/>
        </p:nvSpPr>
        <p:spPr>
          <a:xfrm>
            <a:off x="1805847" y="3028808"/>
            <a:ext cx="7761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Bend Areas</a:t>
            </a:r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B519133E-4F5C-434C-A214-E036D8EB3FA5}"/>
              </a:ext>
            </a:extLst>
          </p:cNvPr>
          <p:cNvGrpSpPr/>
          <p:nvPr/>
        </p:nvGrpSpPr>
        <p:grpSpPr>
          <a:xfrm>
            <a:off x="7474298" y="4844220"/>
            <a:ext cx="922271" cy="863169"/>
            <a:chOff x="3816560" y="3009992"/>
            <a:chExt cx="922271" cy="863169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AD5AA7F-3319-4F8A-A881-2370CC46F2A8}"/>
                </a:ext>
              </a:extLst>
            </p:cNvPr>
            <p:cNvCxnSpPr>
              <a:cxnSpLocks/>
            </p:cNvCxnSpPr>
            <p:nvPr/>
          </p:nvCxnSpPr>
          <p:spPr>
            <a:xfrm>
              <a:off x="3816560" y="3430099"/>
              <a:ext cx="9222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277442D-B45F-4757-A8DF-B976F6A54312}"/>
                </a:ext>
              </a:extLst>
            </p:cNvPr>
            <p:cNvCxnSpPr>
              <a:cxnSpLocks/>
            </p:cNvCxnSpPr>
            <p:nvPr/>
          </p:nvCxnSpPr>
          <p:spPr>
            <a:xfrm>
              <a:off x="4268170" y="3009992"/>
              <a:ext cx="0" cy="8631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8C537E0-95FE-4D29-B686-2A189F706CD5}"/>
                </a:ext>
              </a:extLst>
            </p:cNvPr>
            <p:cNvSpPr/>
            <p:nvPr/>
          </p:nvSpPr>
          <p:spPr>
            <a:xfrm>
              <a:off x="4176045" y="3123098"/>
              <a:ext cx="184249" cy="1768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9C0DEF2-291A-4677-9C8F-4520C81BF927}"/>
                </a:ext>
              </a:extLst>
            </p:cNvPr>
            <p:cNvCxnSpPr>
              <a:cxnSpLocks/>
            </p:cNvCxnSpPr>
            <p:nvPr/>
          </p:nvCxnSpPr>
          <p:spPr>
            <a:xfrm>
              <a:off x="3944385" y="3188034"/>
              <a:ext cx="0" cy="48668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CBB58983-8B27-45D3-BA61-9A2A97B8F6AF}"/>
                </a:ext>
              </a:extLst>
            </p:cNvPr>
            <p:cNvGrpSpPr/>
            <p:nvPr/>
          </p:nvGrpSpPr>
          <p:grpSpPr>
            <a:xfrm>
              <a:off x="3884783" y="3057976"/>
              <a:ext cx="771526" cy="131344"/>
              <a:chOff x="2510663" y="2428115"/>
              <a:chExt cx="771526" cy="131344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1F3E061E-0312-43D5-92CE-469A7AFE57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2219" y="2432879"/>
                <a:ext cx="76997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C98B6729-94FC-47CC-BDC3-5E6EBDF87E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4797" y="2428115"/>
                <a:ext cx="0" cy="13134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DB9E851-479F-4B21-9C21-B97E795B2E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5872" y="2428115"/>
                <a:ext cx="0" cy="13134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D960C45C-6FBA-4DF9-95A3-97E6EE95CB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0663" y="2559459"/>
                <a:ext cx="5962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CC06B22-B8C3-498E-A38D-98EA5458F0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18651" y="2557078"/>
                <a:ext cx="6115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D8F7977-9B5C-4E69-BFF5-A460BBC99DEA}"/>
                </a:ext>
              </a:extLst>
            </p:cNvPr>
            <p:cNvCxnSpPr>
              <a:cxnSpLocks/>
            </p:cNvCxnSpPr>
            <p:nvPr/>
          </p:nvCxnSpPr>
          <p:spPr>
            <a:xfrm>
              <a:off x="4597533" y="3184558"/>
              <a:ext cx="0" cy="49015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9793A78C-0B42-4AE1-A363-22133F7C6E2D}"/>
                </a:ext>
              </a:extLst>
            </p:cNvPr>
            <p:cNvGrpSpPr/>
            <p:nvPr/>
          </p:nvGrpSpPr>
          <p:grpSpPr>
            <a:xfrm rot="10800000">
              <a:off x="3880847" y="3669955"/>
              <a:ext cx="771526" cy="131344"/>
              <a:chOff x="2510663" y="2428115"/>
              <a:chExt cx="771526" cy="131344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25EC0F4C-A1AF-43B5-8CEC-CDCAA4C6B3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2219" y="2432879"/>
                <a:ext cx="76997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17ED394A-CD64-44F8-811E-2837F6F460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4797" y="2428115"/>
                <a:ext cx="0" cy="13134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C5C1CAB3-7349-4E20-B431-830219AB55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5872" y="2428115"/>
                <a:ext cx="0" cy="13134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40EE325-9E2A-4C10-8DED-372AD0FBCF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0663" y="2559459"/>
                <a:ext cx="5962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2732CCCA-B0CC-4AD7-83DE-C427374960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18651" y="2557078"/>
                <a:ext cx="6115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0" name="TextBox 179">
            <a:extLst>
              <a:ext uri="{FF2B5EF4-FFF2-40B4-BE49-F238E27FC236}">
                <a16:creationId xmlns:a16="http://schemas.microsoft.com/office/drawing/2014/main" id="{B488CE31-FE50-4AC3-9A2E-1F6D9A289D73}"/>
              </a:ext>
            </a:extLst>
          </p:cNvPr>
          <p:cNvSpPr txBox="1"/>
          <p:nvPr/>
        </p:nvSpPr>
        <p:spPr>
          <a:xfrm>
            <a:off x="5116621" y="1048408"/>
            <a:ext cx="14843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Top &amp; Bottom</a:t>
            </a:r>
          </a:p>
          <a:p>
            <a:pPr algn="ctr"/>
            <a:r>
              <a:rPr lang="en-US" dirty="0"/>
              <a:t>(Cut 2)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A22081DF-A718-4DE2-ABC6-93A92C149D84}"/>
              </a:ext>
            </a:extLst>
          </p:cNvPr>
          <p:cNvSpPr txBox="1"/>
          <p:nvPr/>
        </p:nvSpPr>
        <p:spPr>
          <a:xfrm>
            <a:off x="4839297" y="4826533"/>
            <a:ext cx="2104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Center Supports:</a:t>
            </a:r>
          </a:p>
          <a:p>
            <a:pPr algn="ctr"/>
            <a:r>
              <a:rPr lang="en-US" dirty="0"/>
              <a:t>(Cut 2 small, 1 large)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81DA482-40EA-434E-80AE-AA676FEAD885}"/>
              </a:ext>
            </a:extLst>
          </p:cNvPr>
          <p:cNvSpPr/>
          <p:nvPr/>
        </p:nvSpPr>
        <p:spPr>
          <a:xfrm>
            <a:off x="614736" y="2055984"/>
            <a:ext cx="10967271" cy="909924"/>
          </a:xfrm>
          <a:prstGeom prst="roundRect">
            <a:avLst>
              <a:gd name="adj" fmla="val 4128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F64233-F7DE-4323-9DF1-57F64A68B8FE}"/>
              </a:ext>
            </a:extLst>
          </p:cNvPr>
          <p:cNvSpPr/>
          <p:nvPr/>
        </p:nvSpPr>
        <p:spPr>
          <a:xfrm>
            <a:off x="3288521" y="2135717"/>
            <a:ext cx="142482" cy="1428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691ADE5-4601-424A-AD06-2EEFE2E26533}"/>
              </a:ext>
            </a:extLst>
          </p:cNvPr>
          <p:cNvSpPr/>
          <p:nvPr/>
        </p:nvSpPr>
        <p:spPr>
          <a:xfrm>
            <a:off x="1222261" y="2436469"/>
            <a:ext cx="153236" cy="1536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FBDF9A-4357-49F8-B329-7A725A0EF896}"/>
              </a:ext>
            </a:extLst>
          </p:cNvPr>
          <p:cNvSpPr/>
          <p:nvPr/>
        </p:nvSpPr>
        <p:spPr>
          <a:xfrm>
            <a:off x="3288370" y="2747061"/>
            <a:ext cx="142482" cy="1428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1230891-4135-4657-B24C-86B1DB97519E}"/>
              </a:ext>
            </a:extLst>
          </p:cNvPr>
          <p:cNvCxnSpPr>
            <a:cxnSpLocks/>
          </p:cNvCxnSpPr>
          <p:nvPr/>
        </p:nvCxnSpPr>
        <p:spPr>
          <a:xfrm>
            <a:off x="2901689" y="2063508"/>
            <a:ext cx="0" cy="902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735AF5B-367B-4C0D-AFAD-B7E46D98493D}"/>
              </a:ext>
            </a:extLst>
          </p:cNvPr>
          <p:cNvCxnSpPr>
            <a:cxnSpLocks/>
          </p:cNvCxnSpPr>
          <p:nvPr/>
        </p:nvCxnSpPr>
        <p:spPr>
          <a:xfrm>
            <a:off x="1530350" y="2063509"/>
            <a:ext cx="0" cy="902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>
            <a:extLst>
              <a:ext uri="{FF2B5EF4-FFF2-40B4-BE49-F238E27FC236}">
                <a16:creationId xmlns:a16="http://schemas.microsoft.com/office/drawing/2014/main" id="{3F4B4937-334D-4B3A-B820-CE4A9473734A}"/>
              </a:ext>
            </a:extLst>
          </p:cNvPr>
          <p:cNvSpPr/>
          <p:nvPr/>
        </p:nvSpPr>
        <p:spPr>
          <a:xfrm rot="10800000">
            <a:off x="8773786" y="2748526"/>
            <a:ext cx="142482" cy="1428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267D91DA-10BA-4453-8956-5B0F1F8FADEF}"/>
              </a:ext>
            </a:extLst>
          </p:cNvPr>
          <p:cNvSpPr/>
          <p:nvPr/>
        </p:nvSpPr>
        <p:spPr>
          <a:xfrm rot="10800000">
            <a:off x="10825842" y="2430350"/>
            <a:ext cx="153236" cy="1536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163BD01-B69A-4171-9C65-D387A1D38F03}"/>
              </a:ext>
            </a:extLst>
          </p:cNvPr>
          <p:cNvSpPr/>
          <p:nvPr/>
        </p:nvSpPr>
        <p:spPr>
          <a:xfrm rot="10800000">
            <a:off x="8773786" y="2135567"/>
            <a:ext cx="142482" cy="1428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F12B7FB4-5029-41C9-9E0B-0DA6E6900DE9}"/>
              </a:ext>
            </a:extLst>
          </p:cNvPr>
          <p:cNvCxnSpPr>
            <a:cxnSpLocks/>
          </p:cNvCxnSpPr>
          <p:nvPr/>
        </p:nvCxnSpPr>
        <p:spPr>
          <a:xfrm flipV="1">
            <a:off x="9303177" y="2063508"/>
            <a:ext cx="0" cy="902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EDD7C05A-3BFD-43C7-8471-C08ADD6A9DC4}"/>
              </a:ext>
            </a:extLst>
          </p:cNvPr>
          <p:cNvCxnSpPr>
            <a:cxnSpLocks/>
          </p:cNvCxnSpPr>
          <p:nvPr/>
        </p:nvCxnSpPr>
        <p:spPr>
          <a:xfrm flipV="1">
            <a:off x="10673753" y="2055984"/>
            <a:ext cx="0" cy="902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1B49E390-FF2F-4545-9185-791A200F67F5}"/>
              </a:ext>
            </a:extLst>
          </p:cNvPr>
          <p:cNvSpPr/>
          <p:nvPr/>
        </p:nvSpPr>
        <p:spPr>
          <a:xfrm>
            <a:off x="6021753" y="2736268"/>
            <a:ext cx="153236" cy="1536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494D6642-C46B-4CB9-AAC9-05ACA606D963}"/>
              </a:ext>
            </a:extLst>
          </p:cNvPr>
          <p:cNvSpPr/>
          <p:nvPr/>
        </p:nvSpPr>
        <p:spPr>
          <a:xfrm>
            <a:off x="5116621" y="2135567"/>
            <a:ext cx="142482" cy="1428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9B15535F-B3F5-4677-877B-9C4386C02484}"/>
              </a:ext>
            </a:extLst>
          </p:cNvPr>
          <p:cNvSpPr/>
          <p:nvPr/>
        </p:nvSpPr>
        <p:spPr>
          <a:xfrm>
            <a:off x="6945536" y="2135565"/>
            <a:ext cx="142482" cy="1428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7" name="Group 246">
            <a:extLst>
              <a:ext uri="{FF2B5EF4-FFF2-40B4-BE49-F238E27FC236}">
                <a16:creationId xmlns:a16="http://schemas.microsoft.com/office/drawing/2014/main" id="{AE5B414C-C8F7-4E77-948C-66EE38215BD9}"/>
              </a:ext>
            </a:extLst>
          </p:cNvPr>
          <p:cNvGrpSpPr/>
          <p:nvPr/>
        </p:nvGrpSpPr>
        <p:grpSpPr>
          <a:xfrm>
            <a:off x="9626888" y="4802058"/>
            <a:ext cx="2088357" cy="922271"/>
            <a:chOff x="7800042" y="2973329"/>
            <a:chExt cx="2088357" cy="922271"/>
          </a:xfrm>
        </p:grpSpPr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0C3C369E-97A1-4F85-AF49-37B6AB89C61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800042" y="3429668"/>
              <a:ext cx="2088357" cy="12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A3F87242-6A06-46BB-A2FD-6DE73A013640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379476" y="3434465"/>
              <a:ext cx="9222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594C5948-6E93-4109-B64C-F81696B0E197}"/>
                </a:ext>
              </a:extLst>
            </p:cNvPr>
            <p:cNvSpPr/>
            <p:nvPr/>
          </p:nvSpPr>
          <p:spPr>
            <a:xfrm rot="5400000">
              <a:off x="8748953" y="3208415"/>
              <a:ext cx="184249" cy="1768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968A67F3-1819-460C-8BCD-0C058B21D8E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989533" y="3097483"/>
              <a:ext cx="1701136" cy="651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1" name="Group 220">
              <a:extLst>
                <a:ext uri="{FF2B5EF4-FFF2-40B4-BE49-F238E27FC236}">
                  <a16:creationId xmlns:a16="http://schemas.microsoft.com/office/drawing/2014/main" id="{15EAAD4C-60C3-401A-B20F-1D897321B02B}"/>
                </a:ext>
              </a:extLst>
            </p:cNvPr>
            <p:cNvGrpSpPr/>
            <p:nvPr/>
          </p:nvGrpSpPr>
          <p:grpSpPr>
            <a:xfrm rot="5400000">
              <a:off x="9369292" y="3364490"/>
              <a:ext cx="771526" cy="131344"/>
              <a:chOff x="2510663" y="2428115"/>
              <a:chExt cx="771526" cy="131344"/>
            </a:xfrm>
          </p:grpSpPr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D83128F7-1834-47AD-9967-18E11DB4E8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2219" y="2432879"/>
                <a:ext cx="76997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D4294E24-59CC-4DC1-A263-7565C60072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4797" y="2428115"/>
                <a:ext cx="0" cy="13134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>
                <a:extLst>
                  <a:ext uri="{FF2B5EF4-FFF2-40B4-BE49-F238E27FC236}">
                    <a16:creationId xmlns:a16="http://schemas.microsoft.com/office/drawing/2014/main" id="{62D8C41C-531D-41C1-AB0D-C915A862FB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5872" y="2428115"/>
                <a:ext cx="0" cy="13134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>
                <a:extLst>
                  <a:ext uri="{FF2B5EF4-FFF2-40B4-BE49-F238E27FC236}">
                    <a16:creationId xmlns:a16="http://schemas.microsoft.com/office/drawing/2014/main" id="{BFB31116-609C-422D-87D3-124BBB0EFA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0663" y="2559459"/>
                <a:ext cx="5962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88CF5120-0779-4B5A-A46F-1754AA9C33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18651" y="2557078"/>
                <a:ext cx="6115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FF35F061-CC86-43E8-822A-A8E035BF897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4298" y="3757149"/>
              <a:ext cx="1699847" cy="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3" name="Group 222">
              <a:extLst>
                <a:ext uri="{FF2B5EF4-FFF2-40B4-BE49-F238E27FC236}">
                  <a16:creationId xmlns:a16="http://schemas.microsoft.com/office/drawing/2014/main" id="{04D53FBA-83FB-499C-BAB4-81408DA83B44}"/>
                </a:ext>
              </a:extLst>
            </p:cNvPr>
            <p:cNvGrpSpPr/>
            <p:nvPr/>
          </p:nvGrpSpPr>
          <p:grpSpPr>
            <a:xfrm rot="16200000">
              <a:off x="7538098" y="3360554"/>
              <a:ext cx="771526" cy="131344"/>
              <a:chOff x="2510663" y="2428115"/>
              <a:chExt cx="771526" cy="131344"/>
            </a:xfrm>
          </p:grpSpPr>
          <p:cxnSp>
            <p:nvCxnSpPr>
              <p:cNvPr id="224" name="Straight Connector 223">
                <a:extLst>
                  <a:ext uri="{FF2B5EF4-FFF2-40B4-BE49-F238E27FC236}">
                    <a16:creationId xmlns:a16="http://schemas.microsoft.com/office/drawing/2014/main" id="{9D47495E-6175-4A14-8159-9A429DB2C6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2219" y="2432879"/>
                <a:ext cx="76997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>
                <a:extLst>
                  <a:ext uri="{FF2B5EF4-FFF2-40B4-BE49-F238E27FC236}">
                    <a16:creationId xmlns:a16="http://schemas.microsoft.com/office/drawing/2014/main" id="{AEFAB4B9-9465-4BFE-A274-10B28C3838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4797" y="2428115"/>
                <a:ext cx="0" cy="13134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>
                <a:extLst>
                  <a:ext uri="{FF2B5EF4-FFF2-40B4-BE49-F238E27FC236}">
                    <a16:creationId xmlns:a16="http://schemas.microsoft.com/office/drawing/2014/main" id="{98B6A467-8B6E-45CE-9C6D-22DB846BE7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5872" y="2428115"/>
                <a:ext cx="0" cy="13134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>
                <a:extLst>
                  <a:ext uri="{FF2B5EF4-FFF2-40B4-BE49-F238E27FC236}">
                    <a16:creationId xmlns:a16="http://schemas.microsoft.com/office/drawing/2014/main" id="{2572C98A-E832-4853-B4ED-304A328305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0663" y="2559459"/>
                <a:ext cx="5962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8A11587B-9931-416E-BF51-A0BCFE81D1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18651" y="2557078"/>
                <a:ext cx="6115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44" name="Oval 243">
            <a:extLst>
              <a:ext uri="{FF2B5EF4-FFF2-40B4-BE49-F238E27FC236}">
                <a16:creationId xmlns:a16="http://schemas.microsoft.com/office/drawing/2014/main" id="{3591D229-BE20-4561-8328-1C24E2130B15}"/>
              </a:ext>
            </a:extLst>
          </p:cNvPr>
          <p:cNvSpPr/>
          <p:nvPr/>
        </p:nvSpPr>
        <p:spPr>
          <a:xfrm>
            <a:off x="3509214" y="2437874"/>
            <a:ext cx="153236" cy="1536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val 244">
            <a:extLst>
              <a:ext uri="{FF2B5EF4-FFF2-40B4-BE49-F238E27FC236}">
                <a16:creationId xmlns:a16="http://schemas.microsoft.com/office/drawing/2014/main" id="{81C9A31B-C74F-49A1-9A13-F1CA92CB6A47}"/>
              </a:ext>
            </a:extLst>
          </p:cNvPr>
          <p:cNvSpPr/>
          <p:nvPr/>
        </p:nvSpPr>
        <p:spPr>
          <a:xfrm rot="10800000">
            <a:off x="8542250" y="2435112"/>
            <a:ext cx="153236" cy="1536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val 247">
            <a:extLst>
              <a:ext uri="{FF2B5EF4-FFF2-40B4-BE49-F238E27FC236}">
                <a16:creationId xmlns:a16="http://schemas.microsoft.com/office/drawing/2014/main" id="{57256F2B-235D-4D9D-809B-4D2C1CDA7C20}"/>
              </a:ext>
            </a:extLst>
          </p:cNvPr>
          <p:cNvSpPr/>
          <p:nvPr/>
        </p:nvSpPr>
        <p:spPr>
          <a:xfrm>
            <a:off x="6024510" y="2284208"/>
            <a:ext cx="153236" cy="1536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EAD5E674-1016-4928-8B09-081F60F6FF12}"/>
              </a:ext>
            </a:extLst>
          </p:cNvPr>
          <p:cNvSpPr txBox="1"/>
          <p:nvPr/>
        </p:nvSpPr>
        <p:spPr>
          <a:xfrm>
            <a:off x="3142441" y="1202178"/>
            <a:ext cx="8867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Tooling Holes</a:t>
            </a:r>
          </a:p>
        </p:txBody>
      </p:sp>
      <p:cxnSp>
        <p:nvCxnSpPr>
          <p:cNvPr id="251" name="Straight Arrow Connector 250">
            <a:extLst>
              <a:ext uri="{FF2B5EF4-FFF2-40B4-BE49-F238E27FC236}">
                <a16:creationId xmlns:a16="http://schemas.microsoft.com/office/drawing/2014/main" id="{A9546D37-D08D-4714-A2A8-AF4ABB0A6682}"/>
              </a:ext>
            </a:extLst>
          </p:cNvPr>
          <p:cNvCxnSpPr>
            <a:stCxn id="249" idx="2"/>
            <a:endCxn id="6" idx="0"/>
          </p:cNvCxnSpPr>
          <p:nvPr/>
        </p:nvCxnSpPr>
        <p:spPr>
          <a:xfrm flipH="1">
            <a:off x="1298879" y="1448399"/>
            <a:ext cx="2286953" cy="98807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TextBox 251">
            <a:extLst>
              <a:ext uri="{FF2B5EF4-FFF2-40B4-BE49-F238E27FC236}">
                <a16:creationId xmlns:a16="http://schemas.microsoft.com/office/drawing/2014/main" id="{42E13A01-DDE1-41D1-A59F-21D705749EC8}"/>
              </a:ext>
            </a:extLst>
          </p:cNvPr>
          <p:cNvSpPr txBox="1"/>
          <p:nvPr/>
        </p:nvSpPr>
        <p:spPr>
          <a:xfrm>
            <a:off x="5098992" y="406861"/>
            <a:ext cx="1970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Acrylic Shuttle</a:t>
            </a:r>
          </a:p>
        </p:txBody>
      </p:sp>
      <p:cxnSp>
        <p:nvCxnSpPr>
          <p:cNvPr id="254" name="Straight Arrow Connector 253">
            <a:extLst>
              <a:ext uri="{FF2B5EF4-FFF2-40B4-BE49-F238E27FC236}">
                <a16:creationId xmlns:a16="http://schemas.microsoft.com/office/drawing/2014/main" id="{88676F0F-AA29-4CDC-B09C-66CB209A11B3}"/>
              </a:ext>
            </a:extLst>
          </p:cNvPr>
          <p:cNvCxnSpPr>
            <a:cxnSpLocks/>
            <a:stCxn id="249" idx="2"/>
            <a:endCxn id="244" idx="0"/>
          </p:cNvCxnSpPr>
          <p:nvPr/>
        </p:nvCxnSpPr>
        <p:spPr>
          <a:xfrm>
            <a:off x="3585832" y="1448399"/>
            <a:ext cx="0" cy="989475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Arrow Connector 256">
            <a:extLst>
              <a:ext uri="{FF2B5EF4-FFF2-40B4-BE49-F238E27FC236}">
                <a16:creationId xmlns:a16="http://schemas.microsoft.com/office/drawing/2014/main" id="{BFE20BB6-6E7C-4866-9E7C-8DD1B609616E}"/>
              </a:ext>
            </a:extLst>
          </p:cNvPr>
          <p:cNvCxnSpPr>
            <a:cxnSpLocks/>
            <a:stCxn id="249" idx="2"/>
            <a:endCxn id="248" idx="1"/>
          </p:cNvCxnSpPr>
          <p:nvPr/>
        </p:nvCxnSpPr>
        <p:spPr>
          <a:xfrm>
            <a:off x="3585832" y="1448399"/>
            <a:ext cx="2461119" cy="858313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TextBox 265">
            <a:extLst>
              <a:ext uri="{FF2B5EF4-FFF2-40B4-BE49-F238E27FC236}">
                <a16:creationId xmlns:a16="http://schemas.microsoft.com/office/drawing/2014/main" id="{501EAD4F-FB0E-4147-95E3-4B1AB74B4A38}"/>
              </a:ext>
            </a:extLst>
          </p:cNvPr>
          <p:cNvSpPr txBox="1"/>
          <p:nvPr/>
        </p:nvSpPr>
        <p:spPr>
          <a:xfrm>
            <a:off x="4559186" y="3119574"/>
            <a:ext cx="9380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Fiber Exit Hole</a:t>
            </a:r>
          </a:p>
        </p:txBody>
      </p:sp>
      <p:cxnSp>
        <p:nvCxnSpPr>
          <p:cNvPr id="267" name="Straight Arrow Connector 266">
            <a:extLst>
              <a:ext uri="{FF2B5EF4-FFF2-40B4-BE49-F238E27FC236}">
                <a16:creationId xmlns:a16="http://schemas.microsoft.com/office/drawing/2014/main" id="{E1066BDE-060E-487D-BF2C-2ED6810D9EAD}"/>
              </a:ext>
            </a:extLst>
          </p:cNvPr>
          <p:cNvCxnSpPr>
            <a:cxnSpLocks/>
            <a:stCxn id="266" idx="3"/>
            <a:endCxn id="118" idx="2"/>
          </p:cNvCxnSpPr>
          <p:nvPr/>
        </p:nvCxnSpPr>
        <p:spPr>
          <a:xfrm flipV="1">
            <a:off x="5497264" y="2813101"/>
            <a:ext cx="524489" cy="429584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TextBox 271">
            <a:extLst>
              <a:ext uri="{FF2B5EF4-FFF2-40B4-BE49-F238E27FC236}">
                <a16:creationId xmlns:a16="http://schemas.microsoft.com/office/drawing/2014/main" id="{764CD7BF-1217-41D6-9E50-0E2D861F5C42}"/>
              </a:ext>
            </a:extLst>
          </p:cNvPr>
          <p:cNvSpPr txBox="1"/>
          <p:nvPr/>
        </p:nvSpPr>
        <p:spPr>
          <a:xfrm>
            <a:off x="9469602" y="4418116"/>
            <a:ext cx="12057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Rear Fiber Exit Hole</a:t>
            </a:r>
          </a:p>
        </p:txBody>
      </p:sp>
      <p:cxnSp>
        <p:nvCxnSpPr>
          <p:cNvPr id="273" name="Straight Arrow Connector 272">
            <a:extLst>
              <a:ext uri="{FF2B5EF4-FFF2-40B4-BE49-F238E27FC236}">
                <a16:creationId xmlns:a16="http://schemas.microsoft.com/office/drawing/2014/main" id="{797E02E3-F4B7-4701-B7A8-B6CE29D2CFCA}"/>
              </a:ext>
            </a:extLst>
          </p:cNvPr>
          <p:cNvCxnSpPr>
            <a:cxnSpLocks/>
            <a:stCxn id="272" idx="2"/>
            <a:endCxn id="219" idx="2"/>
          </p:cNvCxnSpPr>
          <p:nvPr/>
        </p:nvCxnSpPr>
        <p:spPr>
          <a:xfrm>
            <a:off x="10072492" y="4664337"/>
            <a:ext cx="595431" cy="369127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TextBox 275">
            <a:extLst>
              <a:ext uri="{FF2B5EF4-FFF2-40B4-BE49-F238E27FC236}">
                <a16:creationId xmlns:a16="http://schemas.microsoft.com/office/drawing/2014/main" id="{6DC22774-DD40-40F1-8C1D-5110E97BFD75}"/>
              </a:ext>
            </a:extLst>
          </p:cNvPr>
          <p:cNvSpPr txBox="1"/>
          <p:nvPr/>
        </p:nvSpPr>
        <p:spPr>
          <a:xfrm>
            <a:off x="7001928" y="4423614"/>
            <a:ext cx="1382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Bobbin Support Mount</a:t>
            </a:r>
          </a:p>
        </p:txBody>
      </p:sp>
      <p:cxnSp>
        <p:nvCxnSpPr>
          <p:cNvPr id="280" name="Straight Arrow Connector 279">
            <a:extLst>
              <a:ext uri="{FF2B5EF4-FFF2-40B4-BE49-F238E27FC236}">
                <a16:creationId xmlns:a16="http://schemas.microsoft.com/office/drawing/2014/main" id="{25B093E7-48EC-413A-98B1-40840B03F699}"/>
              </a:ext>
            </a:extLst>
          </p:cNvPr>
          <p:cNvCxnSpPr>
            <a:cxnSpLocks/>
            <a:stCxn id="276" idx="2"/>
            <a:endCxn id="21" idx="1"/>
          </p:cNvCxnSpPr>
          <p:nvPr/>
        </p:nvCxnSpPr>
        <p:spPr>
          <a:xfrm>
            <a:off x="7692983" y="4669835"/>
            <a:ext cx="167783" cy="313396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Arrow Connector 282">
            <a:extLst>
              <a:ext uri="{FF2B5EF4-FFF2-40B4-BE49-F238E27FC236}">
                <a16:creationId xmlns:a16="http://schemas.microsoft.com/office/drawing/2014/main" id="{D47A84C1-8F32-421C-89F2-953B5820C2EE}"/>
              </a:ext>
            </a:extLst>
          </p:cNvPr>
          <p:cNvCxnSpPr>
            <a:cxnSpLocks/>
            <a:stCxn id="276" idx="0"/>
            <a:endCxn id="13" idx="2"/>
          </p:cNvCxnSpPr>
          <p:nvPr/>
        </p:nvCxnSpPr>
        <p:spPr>
          <a:xfrm flipH="1" flipV="1">
            <a:off x="3359611" y="2889934"/>
            <a:ext cx="4333372" cy="153368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>
            <a:extLst>
              <a:ext uri="{FF2B5EF4-FFF2-40B4-BE49-F238E27FC236}">
                <a16:creationId xmlns:a16="http://schemas.microsoft.com/office/drawing/2014/main" id="{09C67E1F-0D8C-45E1-84A2-9A2EE0726FF2}"/>
              </a:ext>
            </a:extLst>
          </p:cNvPr>
          <p:cNvCxnSpPr>
            <a:cxnSpLocks/>
            <a:stCxn id="276" idx="0"/>
            <a:endCxn id="104" idx="0"/>
          </p:cNvCxnSpPr>
          <p:nvPr/>
        </p:nvCxnSpPr>
        <p:spPr>
          <a:xfrm flipV="1">
            <a:off x="7692983" y="2891399"/>
            <a:ext cx="1152044" cy="1532215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Arrow Connector 291">
            <a:extLst>
              <a:ext uri="{FF2B5EF4-FFF2-40B4-BE49-F238E27FC236}">
                <a16:creationId xmlns:a16="http://schemas.microsoft.com/office/drawing/2014/main" id="{2F5B9870-6029-4BBB-B9CA-E500F6E7E04C}"/>
              </a:ext>
            </a:extLst>
          </p:cNvPr>
          <p:cNvCxnSpPr>
            <a:cxnSpLocks/>
            <a:stCxn id="272" idx="0"/>
            <a:endCxn id="213" idx="2"/>
          </p:cNvCxnSpPr>
          <p:nvPr/>
        </p:nvCxnSpPr>
        <p:spPr>
          <a:xfrm flipH="1" flipV="1">
            <a:off x="7016777" y="2278438"/>
            <a:ext cx="3055715" cy="2139678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TextBox 297">
            <a:extLst>
              <a:ext uri="{FF2B5EF4-FFF2-40B4-BE49-F238E27FC236}">
                <a16:creationId xmlns:a16="http://schemas.microsoft.com/office/drawing/2014/main" id="{E200AB8A-5061-4D8C-A6C0-E56C86FF03F6}"/>
              </a:ext>
            </a:extLst>
          </p:cNvPr>
          <p:cNvSpPr txBox="1"/>
          <p:nvPr/>
        </p:nvSpPr>
        <p:spPr>
          <a:xfrm>
            <a:off x="439165" y="3687903"/>
            <a:ext cx="389018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Assembly: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Laser cut 5 pieces from 1/8” acrylic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Glue center supports to bottom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Glue top to center supports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Use 3 center tooling holes to clamp till dry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Put long screw/nut through tool holes at ends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Heat Bend areas top &amp; bottom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Tighten screws to flatten top &amp; bottom ends together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Clamp ends till dry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Sand ends to points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Use #8 threaded rod as Bobbin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Double nut one end through support mount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Lift bobbin support from shuttle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Slide bobbin onto support rod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Slide back through other support mount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Nut to hold in place or use elastic material in cavity with double nut to hold rod in place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End of fiber through any of 3 fiber exit holes as desired (Top</a:t>
            </a:r>
            <a:r>
              <a:rPr lang="en-US" sz="1000"/>
              <a:t>, bottom or rear)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207101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2743</TotalTime>
  <Words>165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</dc:creator>
  <cp:lastModifiedBy>scott</cp:lastModifiedBy>
  <cp:revision>6</cp:revision>
  <dcterms:created xsi:type="dcterms:W3CDTF">2022-04-23T22:28:32Z</dcterms:created>
  <dcterms:modified xsi:type="dcterms:W3CDTF">2022-04-25T20:11:51Z</dcterms:modified>
</cp:coreProperties>
</file>